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9"/>
  </p:notesMasterIdLst>
  <p:handoutMasterIdLst>
    <p:handoutMasterId r:id="rId30"/>
  </p:handoutMasterIdLst>
  <p:sldIdLst>
    <p:sldId id="261" r:id="rId2"/>
    <p:sldId id="271" r:id="rId3"/>
    <p:sldId id="257" r:id="rId4"/>
    <p:sldId id="287" r:id="rId5"/>
    <p:sldId id="274" r:id="rId6"/>
    <p:sldId id="275" r:id="rId7"/>
    <p:sldId id="277" r:id="rId8"/>
    <p:sldId id="279" r:id="rId9"/>
    <p:sldId id="280" r:id="rId10"/>
    <p:sldId id="281" r:id="rId11"/>
    <p:sldId id="282" r:id="rId12"/>
    <p:sldId id="283" r:id="rId13"/>
    <p:sldId id="284" r:id="rId14"/>
    <p:sldId id="285" r:id="rId15"/>
    <p:sldId id="273" r:id="rId16"/>
    <p:sldId id="286" r:id="rId17"/>
    <p:sldId id="276" r:id="rId18"/>
    <p:sldId id="288" r:id="rId19"/>
    <p:sldId id="262" r:id="rId20"/>
    <p:sldId id="263" r:id="rId21"/>
    <p:sldId id="264" r:id="rId22"/>
    <p:sldId id="265" r:id="rId23"/>
    <p:sldId id="266" r:id="rId24"/>
    <p:sldId id="267" r:id="rId25"/>
    <p:sldId id="268" r:id="rId26"/>
    <p:sldId id="269" r:id="rId27"/>
    <p:sldId id="270" r:id="rId28"/>
  </p:sldIdLst>
  <p:sldSz cx="12192000" cy="6858000"/>
  <p:notesSz cx="6858000" cy="9144000"/>
  <p:defaultTextStyle>
    <a:defPPr rtl="0"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BC89EF96-8CEA-46FF-86C4-4CE0E760980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706" autoAdjust="0"/>
  </p:normalViewPr>
  <p:slideViewPr>
    <p:cSldViewPr snapToGrid="0">
      <p:cViewPr varScale="1">
        <p:scale>
          <a:sx n="86" d="100"/>
          <a:sy n="86" d="100"/>
        </p:scale>
        <p:origin x="562" y="86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1" d="100"/>
          <a:sy n="91" d="100"/>
        </p:scale>
        <p:origin x="3750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 1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hade val="65000"/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hade val="65000"/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shade val="65000"/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Categoria 1</c:v>
                </c:pt>
                <c:pt idx="1">
                  <c:v>Categoria 2</c:v>
                </c:pt>
                <c:pt idx="2">
                  <c:v>Categoria 3</c:v>
                </c:pt>
                <c:pt idx="3">
                  <c:v>Categoria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15F-4CC6-AB46-0F5752DC9A2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 2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Categoria 1</c:v>
                </c:pt>
                <c:pt idx="1">
                  <c:v>Categoria 2</c:v>
                </c:pt>
                <c:pt idx="2">
                  <c:v>Categoria 3</c:v>
                </c:pt>
                <c:pt idx="3">
                  <c:v>Categoria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15F-4CC6-AB46-0F5752DC9A2C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 3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tint val="65000"/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tint val="65000"/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tint val="65000"/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Categoria 1</c:v>
                </c:pt>
                <c:pt idx="1">
                  <c:v>Categoria 2</c:v>
                </c:pt>
                <c:pt idx="2">
                  <c:v>Categoria 3</c:v>
                </c:pt>
                <c:pt idx="3">
                  <c:v>Categoria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15F-4CC6-AB46-0F5752DC9A2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96190280"/>
        <c:axId val="96186752"/>
      </c:barChart>
      <c:catAx>
        <c:axId val="961902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96186752"/>
        <c:crosses val="autoZero"/>
        <c:auto val="1"/>
        <c:lblAlgn val="ctr"/>
        <c:lblOffset val="100"/>
        <c:noMultiLvlLbl val="0"/>
      </c:catAx>
      <c:valAx>
        <c:axId val="961867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961902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style1.xml><?xml version="1.0" encoding="utf-8"?>
<cs:chartStyle xmlns:cs="http://schemas.microsoft.com/office/drawing/2012/chartStyle" xmlns:a="http://schemas.openxmlformats.org/drawingml/2006/main" id="207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  <a:lumOff val="2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BA29113-7A70-4E0E-B036-871C49B835F1}" type="doc">
      <dgm:prSet loTypeId="urn:microsoft.com/office/officeart/2005/8/layout/hProcess6" loCatId="process" qsTypeId="urn:microsoft.com/office/officeart/2005/8/quickstyle/simple1" qsCatId="simple" csTypeId="urn:microsoft.com/office/officeart/2005/8/colors/accent1_1" csCatId="accent1" phldr="1"/>
      <dgm:spPr/>
      <dgm:t>
        <a:bodyPr rtlCol="0"/>
        <a:lstStyle/>
        <a:p>
          <a:pPr rtl="0"/>
          <a:endParaRPr lang="en-US"/>
        </a:p>
      </dgm:t>
    </dgm:pt>
    <dgm:pt modelId="{A6406C01-7E83-4650-8EF5-394419DCB348}">
      <dgm:prSet phldrT="[Text]"/>
      <dgm:spPr/>
      <dgm:t>
        <a:bodyPr rtlCol="0"/>
        <a:lstStyle/>
        <a:p>
          <a:pPr rtl="0"/>
          <a:r>
            <a:rPr lang="it-IT" noProof="0" dirty="0"/>
            <a:t>Titolo fase 1</a:t>
          </a:r>
        </a:p>
      </dgm:t>
      <dgm:extLst>
        <a:ext uri="{E40237B7-FDA0-4F09-8148-C483321AD2D9}">
          <dgm14:cNvPr xmlns:dgm14="http://schemas.microsoft.com/office/drawing/2010/diagram" id="0" name="" title="Step 1 title"/>
        </a:ext>
      </dgm:extLst>
    </dgm:pt>
    <dgm:pt modelId="{2586B3BB-DA8B-42DF-AC9A-77CE21607FD0}" type="parTrans" cxnId="{4D956F8D-5727-488A-93AF-F33602655A44}">
      <dgm:prSet/>
      <dgm:spPr/>
      <dgm:t>
        <a:bodyPr rtlCol="0"/>
        <a:lstStyle/>
        <a:p>
          <a:pPr rtl="0"/>
          <a:endParaRPr lang="en-US"/>
        </a:p>
      </dgm:t>
    </dgm:pt>
    <dgm:pt modelId="{7C5B61F0-A4F6-4FCA-B552-36151F31051E}" type="sibTrans" cxnId="{4D956F8D-5727-488A-93AF-F33602655A44}">
      <dgm:prSet/>
      <dgm:spPr/>
      <dgm:t>
        <a:bodyPr rtlCol="0"/>
        <a:lstStyle/>
        <a:p>
          <a:pPr rtl="0"/>
          <a:endParaRPr lang="en-US"/>
        </a:p>
      </dgm:t>
    </dgm:pt>
    <dgm:pt modelId="{E4E9F0D0-FF23-4B59-9B97-973BCBE5DC65}">
      <dgm:prSet phldrT="[Text]"/>
      <dgm:spPr/>
      <dgm:t>
        <a:bodyPr rtlCol="0"/>
        <a:lstStyle/>
        <a:p>
          <a:pPr rtl="0"/>
          <a:r>
            <a:rPr lang="it-IT" noProof="0" dirty="0"/>
            <a:t>Descrizione attività</a:t>
          </a:r>
        </a:p>
      </dgm:t>
      <dgm:extLst>
        <a:ext uri="{E40237B7-FDA0-4F09-8148-C483321AD2D9}">
          <dgm14:cNvPr xmlns:dgm14="http://schemas.microsoft.com/office/drawing/2010/diagram" id="0" name="" title="Step 1 - task description"/>
        </a:ext>
      </dgm:extLst>
    </dgm:pt>
    <dgm:pt modelId="{E9237435-F938-45D4-8BF4-6D5D4DFF850F}" type="parTrans" cxnId="{37A3A996-9723-4BDB-8959-9D9B7799BD9A}">
      <dgm:prSet/>
      <dgm:spPr/>
      <dgm:t>
        <a:bodyPr rtlCol="0"/>
        <a:lstStyle/>
        <a:p>
          <a:pPr rtl="0"/>
          <a:endParaRPr lang="en-US"/>
        </a:p>
      </dgm:t>
    </dgm:pt>
    <dgm:pt modelId="{D32B195A-7CAD-474B-B79C-BE4BB171E742}" type="sibTrans" cxnId="{37A3A996-9723-4BDB-8959-9D9B7799BD9A}">
      <dgm:prSet/>
      <dgm:spPr/>
      <dgm:t>
        <a:bodyPr rtlCol="0"/>
        <a:lstStyle/>
        <a:p>
          <a:pPr rtl="0"/>
          <a:endParaRPr lang="en-US"/>
        </a:p>
      </dgm:t>
    </dgm:pt>
    <dgm:pt modelId="{5D952622-A79E-41E4-BBC2-6212DEFFA91C}">
      <dgm:prSet phldrT="[Text]"/>
      <dgm:spPr/>
      <dgm:t>
        <a:bodyPr rtlCol="0"/>
        <a:lstStyle/>
        <a:p>
          <a:pPr rtl="0"/>
          <a:r>
            <a:rPr lang="it-IT" noProof="0" dirty="0"/>
            <a:t>Titolo fase 2</a:t>
          </a:r>
        </a:p>
      </dgm:t>
      <dgm:extLst>
        <a:ext uri="{E40237B7-FDA0-4F09-8148-C483321AD2D9}">
          <dgm14:cNvPr xmlns:dgm14="http://schemas.microsoft.com/office/drawing/2010/diagram" id="0" name="" title="Step 2 title"/>
        </a:ext>
      </dgm:extLst>
    </dgm:pt>
    <dgm:pt modelId="{10627A68-BE4B-4A4A-9EC9-4CFEF1E4DF39}" type="parTrans" cxnId="{A22BDB9A-90BB-4DA2-8850-00D4F1D3B898}">
      <dgm:prSet/>
      <dgm:spPr/>
      <dgm:t>
        <a:bodyPr rtlCol="0"/>
        <a:lstStyle/>
        <a:p>
          <a:pPr rtl="0"/>
          <a:endParaRPr lang="en-US"/>
        </a:p>
      </dgm:t>
    </dgm:pt>
    <dgm:pt modelId="{092BAEF3-D9F2-476B-9A0B-6F14CC814529}" type="sibTrans" cxnId="{A22BDB9A-90BB-4DA2-8850-00D4F1D3B898}">
      <dgm:prSet/>
      <dgm:spPr/>
      <dgm:t>
        <a:bodyPr rtlCol="0"/>
        <a:lstStyle/>
        <a:p>
          <a:pPr rtl="0"/>
          <a:endParaRPr lang="en-US"/>
        </a:p>
      </dgm:t>
    </dgm:pt>
    <dgm:pt modelId="{5248D9DA-6444-46F6-8D28-C8BB2253AAD1}">
      <dgm:prSet phldrT="[Text]"/>
      <dgm:spPr/>
      <dgm:t>
        <a:bodyPr rtlCol="0"/>
        <a:lstStyle/>
        <a:p>
          <a:pPr rtl="0"/>
          <a:r>
            <a:rPr lang="it-IT" noProof="0" dirty="0"/>
            <a:t>Descrizione attività</a:t>
          </a:r>
        </a:p>
      </dgm:t>
      <dgm:extLst>
        <a:ext uri="{E40237B7-FDA0-4F09-8148-C483321AD2D9}">
          <dgm14:cNvPr xmlns:dgm14="http://schemas.microsoft.com/office/drawing/2010/diagram" id="0" name="" title="Step 2 - task description"/>
        </a:ext>
      </dgm:extLst>
    </dgm:pt>
    <dgm:pt modelId="{A8533F77-F094-4EDB-BCC7-35E0D6A46B71}" type="parTrans" cxnId="{35AF286C-A401-4C08-B8A3-F38B03322BD8}">
      <dgm:prSet/>
      <dgm:spPr/>
      <dgm:t>
        <a:bodyPr rtlCol="0"/>
        <a:lstStyle/>
        <a:p>
          <a:pPr rtl="0"/>
          <a:endParaRPr lang="en-US"/>
        </a:p>
      </dgm:t>
    </dgm:pt>
    <dgm:pt modelId="{011B552E-515A-4C41-B810-0D2552861422}" type="sibTrans" cxnId="{35AF286C-A401-4C08-B8A3-F38B03322BD8}">
      <dgm:prSet/>
      <dgm:spPr/>
      <dgm:t>
        <a:bodyPr rtlCol="0"/>
        <a:lstStyle/>
        <a:p>
          <a:pPr rtl="0"/>
          <a:endParaRPr lang="en-US"/>
        </a:p>
      </dgm:t>
    </dgm:pt>
    <dgm:pt modelId="{50706FFE-8A00-485D-9FF7-8D310692C602}">
      <dgm:prSet phldrT="[Text]"/>
      <dgm:spPr/>
      <dgm:t>
        <a:bodyPr rtlCol="0"/>
        <a:lstStyle/>
        <a:p>
          <a:pPr rtl="0"/>
          <a:r>
            <a:rPr lang="it-IT" noProof="0" dirty="0"/>
            <a:t>Titolo fase 3</a:t>
          </a:r>
        </a:p>
      </dgm:t>
      <dgm:extLst>
        <a:ext uri="{E40237B7-FDA0-4F09-8148-C483321AD2D9}">
          <dgm14:cNvPr xmlns:dgm14="http://schemas.microsoft.com/office/drawing/2010/diagram" id="0" name="" title="Step 3 title"/>
        </a:ext>
      </dgm:extLst>
    </dgm:pt>
    <dgm:pt modelId="{EF44BD91-19A4-424B-BA32-4A5492B6E40B}" type="parTrans" cxnId="{7599CECE-5293-4C57-A979-D096C99254C7}">
      <dgm:prSet/>
      <dgm:spPr/>
      <dgm:t>
        <a:bodyPr rtlCol="0"/>
        <a:lstStyle/>
        <a:p>
          <a:pPr rtl="0"/>
          <a:endParaRPr lang="en-US"/>
        </a:p>
      </dgm:t>
    </dgm:pt>
    <dgm:pt modelId="{CD03DFF4-D962-46D6-AFFA-2A87FD08403E}" type="sibTrans" cxnId="{7599CECE-5293-4C57-A979-D096C99254C7}">
      <dgm:prSet/>
      <dgm:spPr/>
      <dgm:t>
        <a:bodyPr rtlCol="0"/>
        <a:lstStyle/>
        <a:p>
          <a:pPr rtl="0"/>
          <a:endParaRPr lang="en-US"/>
        </a:p>
      </dgm:t>
    </dgm:pt>
    <dgm:pt modelId="{3A9B5D84-CB00-4BC9-ADB2-5CF832F36763}">
      <dgm:prSet phldrT="[Text]"/>
      <dgm:spPr/>
      <dgm:t>
        <a:bodyPr rtlCol="0"/>
        <a:lstStyle/>
        <a:p>
          <a:pPr rtl="0"/>
          <a:r>
            <a:rPr lang="it-IT" noProof="0" dirty="0"/>
            <a:t>Descrizione attività</a:t>
          </a:r>
        </a:p>
      </dgm:t>
      <dgm:extLst>
        <a:ext uri="{E40237B7-FDA0-4F09-8148-C483321AD2D9}">
          <dgm14:cNvPr xmlns:dgm14="http://schemas.microsoft.com/office/drawing/2010/diagram" id="0" name="" title="Step 3 - task description"/>
        </a:ext>
      </dgm:extLst>
    </dgm:pt>
    <dgm:pt modelId="{BD57EC4A-052D-4824-8820-064BAC997A9B}" type="parTrans" cxnId="{11A0AF47-4BCA-470E-92BF-7B388FFB0DE8}">
      <dgm:prSet/>
      <dgm:spPr/>
      <dgm:t>
        <a:bodyPr rtlCol="0"/>
        <a:lstStyle/>
        <a:p>
          <a:pPr rtl="0"/>
          <a:endParaRPr lang="en-US"/>
        </a:p>
      </dgm:t>
    </dgm:pt>
    <dgm:pt modelId="{98E878CF-4A49-4E76-BD23-AE7C5290BAFD}" type="sibTrans" cxnId="{11A0AF47-4BCA-470E-92BF-7B388FFB0DE8}">
      <dgm:prSet/>
      <dgm:spPr/>
      <dgm:t>
        <a:bodyPr rtlCol="0"/>
        <a:lstStyle/>
        <a:p>
          <a:pPr rtl="0"/>
          <a:endParaRPr lang="en-US"/>
        </a:p>
      </dgm:t>
    </dgm:pt>
    <dgm:pt modelId="{8734DFB3-ADD8-4FD2-87D8-1981AA0ADD0B}" type="pres">
      <dgm:prSet presAssocID="{FBA29113-7A70-4E0E-B036-871C49B835F1}" presName="theList" presStyleCnt="0">
        <dgm:presLayoutVars>
          <dgm:dir/>
          <dgm:animLvl val="lvl"/>
          <dgm:resizeHandles val="exact"/>
        </dgm:presLayoutVars>
      </dgm:prSet>
      <dgm:spPr/>
    </dgm:pt>
    <dgm:pt modelId="{5C04AEFB-7132-4B28-A7D3-862245070A8D}" type="pres">
      <dgm:prSet presAssocID="{A6406C01-7E83-4650-8EF5-394419DCB348}" presName="compNode" presStyleCnt="0"/>
      <dgm:spPr/>
    </dgm:pt>
    <dgm:pt modelId="{358F74AC-FC7D-465B-BD12-B6CCC00F3D29}" type="pres">
      <dgm:prSet presAssocID="{A6406C01-7E83-4650-8EF5-394419DCB348}" presName="noGeometry" presStyleCnt="0"/>
      <dgm:spPr/>
    </dgm:pt>
    <dgm:pt modelId="{610B5FFC-C0C9-444C-9F7A-14D1B54F604D}" type="pres">
      <dgm:prSet presAssocID="{A6406C01-7E83-4650-8EF5-394419DCB348}" presName="childTextVisible" presStyleLbl="bgAccFollowNode1" presStyleIdx="0" presStyleCnt="3">
        <dgm:presLayoutVars>
          <dgm:bulletEnabled val="1"/>
        </dgm:presLayoutVars>
      </dgm:prSet>
      <dgm:spPr/>
    </dgm:pt>
    <dgm:pt modelId="{FB705FC1-639E-4064-8E9A-A79870DE5273}" type="pres">
      <dgm:prSet presAssocID="{A6406C01-7E83-4650-8EF5-394419DCB348}" presName="childTextHidden" presStyleLbl="bgAccFollowNode1" presStyleIdx="0" presStyleCnt="3"/>
      <dgm:spPr/>
    </dgm:pt>
    <dgm:pt modelId="{47DA5750-48DC-4E4F-815D-0B05DBC30DAB}" type="pres">
      <dgm:prSet presAssocID="{A6406C01-7E83-4650-8EF5-394419DCB348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6319C676-A7DE-4777-9BB4-3B6D30ED3F5C}" type="pres">
      <dgm:prSet presAssocID="{A6406C01-7E83-4650-8EF5-394419DCB348}" presName="aSpace" presStyleCnt="0"/>
      <dgm:spPr/>
    </dgm:pt>
    <dgm:pt modelId="{CA708D38-D093-4C16-A955-CF2CAC7F0A99}" type="pres">
      <dgm:prSet presAssocID="{5D952622-A79E-41E4-BBC2-6212DEFFA91C}" presName="compNode" presStyleCnt="0"/>
      <dgm:spPr/>
    </dgm:pt>
    <dgm:pt modelId="{6F3066E9-E96F-489D-8A4B-6D55FBE389F2}" type="pres">
      <dgm:prSet presAssocID="{5D952622-A79E-41E4-BBC2-6212DEFFA91C}" presName="noGeometry" presStyleCnt="0"/>
      <dgm:spPr/>
    </dgm:pt>
    <dgm:pt modelId="{00D2DC2C-7CA2-4A4B-B66D-3DDCAB7DC8E9}" type="pres">
      <dgm:prSet presAssocID="{5D952622-A79E-41E4-BBC2-6212DEFFA91C}" presName="childTextVisible" presStyleLbl="bgAccFollowNode1" presStyleIdx="1" presStyleCnt="3">
        <dgm:presLayoutVars>
          <dgm:bulletEnabled val="1"/>
        </dgm:presLayoutVars>
      </dgm:prSet>
      <dgm:spPr/>
    </dgm:pt>
    <dgm:pt modelId="{072FB640-0A28-40E8-9C0C-86BAF45C6EF0}" type="pres">
      <dgm:prSet presAssocID="{5D952622-A79E-41E4-BBC2-6212DEFFA91C}" presName="childTextHidden" presStyleLbl="bgAccFollowNode1" presStyleIdx="1" presStyleCnt="3"/>
      <dgm:spPr/>
    </dgm:pt>
    <dgm:pt modelId="{EE8733A1-7662-4D0A-B39E-2218596CC81C}" type="pres">
      <dgm:prSet presAssocID="{5D952622-A79E-41E4-BBC2-6212DEFFA91C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E0D7C734-E391-436F-996C-E60442F50A17}" type="pres">
      <dgm:prSet presAssocID="{5D952622-A79E-41E4-BBC2-6212DEFFA91C}" presName="aSpace" presStyleCnt="0"/>
      <dgm:spPr/>
    </dgm:pt>
    <dgm:pt modelId="{E8F3A685-8F9F-4BAC-8C8B-A1DE5AA41F3A}" type="pres">
      <dgm:prSet presAssocID="{50706FFE-8A00-485D-9FF7-8D310692C602}" presName="compNode" presStyleCnt="0"/>
      <dgm:spPr/>
    </dgm:pt>
    <dgm:pt modelId="{84BFA617-6CAF-4DA9-A086-82BCA61093BE}" type="pres">
      <dgm:prSet presAssocID="{50706FFE-8A00-485D-9FF7-8D310692C602}" presName="noGeometry" presStyleCnt="0"/>
      <dgm:spPr/>
    </dgm:pt>
    <dgm:pt modelId="{4BF699B1-BE15-42D1-9784-AA33CF29870E}" type="pres">
      <dgm:prSet presAssocID="{50706FFE-8A00-485D-9FF7-8D310692C602}" presName="childTextVisible" presStyleLbl="bgAccFollowNode1" presStyleIdx="2" presStyleCnt="3">
        <dgm:presLayoutVars>
          <dgm:bulletEnabled val="1"/>
        </dgm:presLayoutVars>
      </dgm:prSet>
      <dgm:spPr/>
    </dgm:pt>
    <dgm:pt modelId="{F0925EF4-86E2-4748-BA70-94AAF55AB064}" type="pres">
      <dgm:prSet presAssocID="{50706FFE-8A00-485D-9FF7-8D310692C602}" presName="childTextHidden" presStyleLbl="bgAccFollowNode1" presStyleIdx="2" presStyleCnt="3"/>
      <dgm:spPr/>
    </dgm:pt>
    <dgm:pt modelId="{78E9A4E4-18A9-4B73-8007-A63A71C71937}" type="pres">
      <dgm:prSet presAssocID="{50706FFE-8A00-485D-9FF7-8D310692C602}" presName="parentText" presStyleLbl="node1" presStyleIdx="2" presStyleCnt="3">
        <dgm:presLayoutVars>
          <dgm:chMax val="1"/>
          <dgm:bulletEnabled val="1"/>
        </dgm:presLayoutVars>
      </dgm:prSet>
      <dgm:spPr/>
    </dgm:pt>
  </dgm:ptLst>
  <dgm:cxnLst>
    <dgm:cxn modelId="{99E34304-5770-4691-A3EE-6A7C8B9ACD53}" type="presOf" srcId="{E4E9F0D0-FF23-4B59-9B97-973BCBE5DC65}" destId="{610B5FFC-C0C9-444C-9F7A-14D1B54F604D}" srcOrd="0" destOrd="0" presId="urn:microsoft.com/office/officeart/2005/8/layout/hProcess6"/>
    <dgm:cxn modelId="{81ACEA16-295B-4802-A889-1DC375F525AB}" type="presOf" srcId="{A6406C01-7E83-4650-8EF5-394419DCB348}" destId="{47DA5750-48DC-4E4F-815D-0B05DBC30DAB}" srcOrd="0" destOrd="0" presId="urn:microsoft.com/office/officeart/2005/8/layout/hProcess6"/>
    <dgm:cxn modelId="{130B0544-2388-4104-A721-8D29E7C77420}" type="presOf" srcId="{5D952622-A79E-41E4-BBC2-6212DEFFA91C}" destId="{EE8733A1-7662-4D0A-B39E-2218596CC81C}" srcOrd="0" destOrd="0" presId="urn:microsoft.com/office/officeart/2005/8/layout/hProcess6"/>
    <dgm:cxn modelId="{31498E67-CEA0-4571-B7AB-26A2113144F6}" type="presOf" srcId="{FBA29113-7A70-4E0E-B036-871C49B835F1}" destId="{8734DFB3-ADD8-4FD2-87D8-1981AA0ADD0B}" srcOrd="0" destOrd="0" presId="urn:microsoft.com/office/officeart/2005/8/layout/hProcess6"/>
    <dgm:cxn modelId="{11A0AF47-4BCA-470E-92BF-7B388FFB0DE8}" srcId="{50706FFE-8A00-485D-9FF7-8D310692C602}" destId="{3A9B5D84-CB00-4BC9-ADB2-5CF832F36763}" srcOrd="0" destOrd="0" parTransId="{BD57EC4A-052D-4824-8820-064BAC997A9B}" sibTransId="{98E878CF-4A49-4E76-BD23-AE7C5290BAFD}"/>
    <dgm:cxn modelId="{019AA969-1A2B-48C0-B7C9-005E817BC2CB}" type="presOf" srcId="{E4E9F0D0-FF23-4B59-9B97-973BCBE5DC65}" destId="{FB705FC1-639E-4064-8E9A-A79870DE5273}" srcOrd="1" destOrd="0" presId="urn:microsoft.com/office/officeart/2005/8/layout/hProcess6"/>
    <dgm:cxn modelId="{35AF286C-A401-4C08-B8A3-F38B03322BD8}" srcId="{5D952622-A79E-41E4-BBC2-6212DEFFA91C}" destId="{5248D9DA-6444-46F6-8D28-C8BB2253AAD1}" srcOrd="0" destOrd="0" parTransId="{A8533F77-F094-4EDB-BCC7-35E0D6A46B71}" sibTransId="{011B552E-515A-4C41-B810-0D2552861422}"/>
    <dgm:cxn modelId="{F36BB86E-E9BB-4DBF-9DFE-F8050046ED1F}" type="presOf" srcId="{3A9B5D84-CB00-4BC9-ADB2-5CF832F36763}" destId="{4BF699B1-BE15-42D1-9784-AA33CF29870E}" srcOrd="0" destOrd="0" presId="urn:microsoft.com/office/officeart/2005/8/layout/hProcess6"/>
    <dgm:cxn modelId="{BA539253-48E3-447C-8770-C31D10399C4A}" type="presOf" srcId="{50706FFE-8A00-485D-9FF7-8D310692C602}" destId="{78E9A4E4-18A9-4B73-8007-A63A71C71937}" srcOrd="0" destOrd="0" presId="urn:microsoft.com/office/officeart/2005/8/layout/hProcess6"/>
    <dgm:cxn modelId="{D2E26D7D-A939-4166-987B-3E9E5A080266}" type="presOf" srcId="{3A9B5D84-CB00-4BC9-ADB2-5CF832F36763}" destId="{F0925EF4-86E2-4748-BA70-94AAF55AB064}" srcOrd="1" destOrd="0" presId="urn:microsoft.com/office/officeart/2005/8/layout/hProcess6"/>
    <dgm:cxn modelId="{4D956F8D-5727-488A-93AF-F33602655A44}" srcId="{FBA29113-7A70-4E0E-B036-871C49B835F1}" destId="{A6406C01-7E83-4650-8EF5-394419DCB348}" srcOrd="0" destOrd="0" parTransId="{2586B3BB-DA8B-42DF-AC9A-77CE21607FD0}" sibTransId="{7C5B61F0-A4F6-4FCA-B552-36151F31051E}"/>
    <dgm:cxn modelId="{37A3A996-9723-4BDB-8959-9D9B7799BD9A}" srcId="{A6406C01-7E83-4650-8EF5-394419DCB348}" destId="{E4E9F0D0-FF23-4B59-9B97-973BCBE5DC65}" srcOrd="0" destOrd="0" parTransId="{E9237435-F938-45D4-8BF4-6D5D4DFF850F}" sibTransId="{D32B195A-7CAD-474B-B79C-BE4BB171E742}"/>
    <dgm:cxn modelId="{E23D729A-C2FC-40CD-8A08-F5EBB66CF80B}" type="presOf" srcId="{5248D9DA-6444-46F6-8D28-C8BB2253AAD1}" destId="{072FB640-0A28-40E8-9C0C-86BAF45C6EF0}" srcOrd="1" destOrd="0" presId="urn:microsoft.com/office/officeart/2005/8/layout/hProcess6"/>
    <dgm:cxn modelId="{A22BDB9A-90BB-4DA2-8850-00D4F1D3B898}" srcId="{FBA29113-7A70-4E0E-B036-871C49B835F1}" destId="{5D952622-A79E-41E4-BBC2-6212DEFFA91C}" srcOrd="1" destOrd="0" parTransId="{10627A68-BE4B-4A4A-9EC9-4CFEF1E4DF39}" sibTransId="{092BAEF3-D9F2-476B-9A0B-6F14CC814529}"/>
    <dgm:cxn modelId="{AE4FA1B2-1FFD-4999-BFB4-0E2A9E4BEBBB}" type="presOf" srcId="{5248D9DA-6444-46F6-8D28-C8BB2253AAD1}" destId="{00D2DC2C-7CA2-4A4B-B66D-3DDCAB7DC8E9}" srcOrd="0" destOrd="0" presId="urn:microsoft.com/office/officeart/2005/8/layout/hProcess6"/>
    <dgm:cxn modelId="{7599CECE-5293-4C57-A979-D096C99254C7}" srcId="{FBA29113-7A70-4E0E-B036-871C49B835F1}" destId="{50706FFE-8A00-485D-9FF7-8D310692C602}" srcOrd="2" destOrd="0" parTransId="{EF44BD91-19A4-424B-BA32-4A5492B6E40B}" sibTransId="{CD03DFF4-D962-46D6-AFFA-2A87FD08403E}"/>
    <dgm:cxn modelId="{FF0D50D3-9477-4407-8F44-B60B9728DED7}" type="presParOf" srcId="{8734DFB3-ADD8-4FD2-87D8-1981AA0ADD0B}" destId="{5C04AEFB-7132-4B28-A7D3-862245070A8D}" srcOrd="0" destOrd="0" presId="urn:microsoft.com/office/officeart/2005/8/layout/hProcess6"/>
    <dgm:cxn modelId="{126CE751-65CF-4E60-902C-2D0B01478834}" type="presParOf" srcId="{5C04AEFB-7132-4B28-A7D3-862245070A8D}" destId="{358F74AC-FC7D-465B-BD12-B6CCC00F3D29}" srcOrd="0" destOrd="0" presId="urn:microsoft.com/office/officeart/2005/8/layout/hProcess6"/>
    <dgm:cxn modelId="{C6915109-771C-43AE-A4C7-A411D8E5978F}" type="presParOf" srcId="{5C04AEFB-7132-4B28-A7D3-862245070A8D}" destId="{610B5FFC-C0C9-444C-9F7A-14D1B54F604D}" srcOrd="1" destOrd="0" presId="urn:microsoft.com/office/officeart/2005/8/layout/hProcess6"/>
    <dgm:cxn modelId="{954FE73F-9595-47D0-9AB9-6EB7EDC39F8E}" type="presParOf" srcId="{5C04AEFB-7132-4B28-A7D3-862245070A8D}" destId="{FB705FC1-639E-4064-8E9A-A79870DE5273}" srcOrd="2" destOrd="0" presId="urn:microsoft.com/office/officeart/2005/8/layout/hProcess6"/>
    <dgm:cxn modelId="{362B7B1C-776A-481A-B10E-B2136C044DB5}" type="presParOf" srcId="{5C04AEFB-7132-4B28-A7D3-862245070A8D}" destId="{47DA5750-48DC-4E4F-815D-0B05DBC30DAB}" srcOrd="3" destOrd="0" presId="urn:microsoft.com/office/officeart/2005/8/layout/hProcess6"/>
    <dgm:cxn modelId="{AB361918-49A4-4458-A6B4-A38162139DB4}" type="presParOf" srcId="{8734DFB3-ADD8-4FD2-87D8-1981AA0ADD0B}" destId="{6319C676-A7DE-4777-9BB4-3B6D30ED3F5C}" srcOrd="1" destOrd="0" presId="urn:microsoft.com/office/officeart/2005/8/layout/hProcess6"/>
    <dgm:cxn modelId="{3E32ED31-FAFA-41FB-A502-0C9269827B55}" type="presParOf" srcId="{8734DFB3-ADD8-4FD2-87D8-1981AA0ADD0B}" destId="{CA708D38-D093-4C16-A955-CF2CAC7F0A99}" srcOrd="2" destOrd="0" presId="urn:microsoft.com/office/officeart/2005/8/layout/hProcess6"/>
    <dgm:cxn modelId="{38B5F8BF-C6A8-4D51-8681-B847070CD1C0}" type="presParOf" srcId="{CA708D38-D093-4C16-A955-CF2CAC7F0A99}" destId="{6F3066E9-E96F-489D-8A4B-6D55FBE389F2}" srcOrd="0" destOrd="0" presId="urn:microsoft.com/office/officeart/2005/8/layout/hProcess6"/>
    <dgm:cxn modelId="{B873A9F4-217E-473A-8D65-14527890AC34}" type="presParOf" srcId="{CA708D38-D093-4C16-A955-CF2CAC7F0A99}" destId="{00D2DC2C-7CA2-4A4B-B66D-3DDCAB7DC8E9}" srcOrd="1" destOrd="0" presId="urn:microsoft.com/office/officeart/2005/8/layout/hProcess6"/>
    <dgm:cxn modelId="{F573A08D-1388-4362-9D10-155655876363}" type="presParOf" srcId="{CA708D38-D093-4C16-A955-CF2CAC7F0A99}" destId="{072FB640-0A28-40E8-9C0C-86BAF45C6EF0}" srcOrd="2" destOrd="0" presId="urn:microsoft.com/office/officeart/2005/8/layout/hProcess6"/>
    <dgm:cxn modelId="{7ADF5CCF-F26A-45B5-9692-98B07AFD46A1}" type="presParOf" srcId="{CA708D38-D093-4C16-A955-CF2CAC7F0A99}" destId="{EE8733A1-7662-4D0A-B39E-2218596CC81C}" srcOrd="3" destOrd="0" presId="urn:microsoft.com/office/officeart/2005/8/layout/hProcess6"/>
    <dgm:cxn modelId="{985C18C8-95A3-4479-821C-610A2BAFFFF3}" type="presParOf" srcId="{8734DFB3-ADD8-4FD2-87D8-1981AA0ADD0B}" destId="{E0D7C734-E391-436F-996C-E60442F50A17}" srcOrd="3" destOrd="0" presId="urn:microsoft.com/office/officeart/2005/8/layout/hProcess6"/>
    <dgm:cxn modelId="{951CD7FA-A9B4-463F-BD0D-452C521FF523}" type="presParOf" srcId="{8734DFB3-ADD8-4FD2-87D8-1981AA0ADD0B}" destId="{E8F3A685-8F9F-4BAC-8C8B-A1DE5AA41F3A}" srcOrd="4" destOrd="0" presId="urn:microsoft.com/office/officeart/2005/8/layout/hProcess6"/>
    <dgm:cxn modelId="{E08D8862-B273-4AA6-9A90-754366CE4945}" type="presParOf" srcId="{E8F3A685-8F9F-4BAC-8C8B-A1DE5AA41F3A}" destId="{84BFA617-6CAF-4DA9-A086-82BCA61093BE}" srcOrd="0" destOrd="0" presId="urn:microsoft.com/office/officeart/2005/8/layout/hProcess6"/>
    <dgm:cxn modelId="{69392B4C-2A7B-41A4-A48C-35E312A6434A}" type="presParOf" srcId="{E8F3A685-8F9F-4BAC-8C8B-A1DE5AA41F3A}" destId="{4BF699B1-BE15-42D1-9784-AA33CF29870E}" srcOrd="1" destOrd="0" presId="urn:microsoft.com/office/officeart/2005/8/layout/hProcess6"/>
    <dgm:cxn modelId="{29F5DEAB-A9C8-47F8-A089-1585C323795A}" type="presParOf" srcId="{E8F3A685-8F9F-4BAC-8C8B-A1DE5AA41F3A}" destId="{F0925EF4-86E2-4748-BA70-94AAF55AB064}" srcOrd="2" destOrd="0" presId="urn:microsoft.com/office/officeart/2005/8/layout/hProcess6"/>
    <dgm:cxn modelId="{E9A57A1B-DDAF-4905-B46C-246DB5E9FB2A}" type="presParOf" srcId="{E8F3A685-8F9F-4BAC-8C8B-A1DE5AA41F3A}" destId="{78E9A4E4-18A9-4B73-8007-A63A71C71937}" srcOrd="3" destOrd="0" presId="urn:microsoft.com/office/officeart/2005/8/layout/hProcess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0B5FFC-C0C9-444C-9F7A-14D1B54F604D}">
      <dsp:nvSpPr>
        <dsp:cNvPr id="0" name=""/>
        <dsp:cNvSpPr/>
      </dsp:nvSpPr>
      <dsp:spPr>
        <a:xfrm>
          <a:off x="623515" y="823134"/>
          <a:ext cx="2475309" cy="2163731"/>
        </a:xfrm>
        <a:prstGeom prst="rightArrow">
          <a:avLst>
            <a:gd name="adj1" fmla="val 70000"/>
            <a:gd name="adj2" fmla="val 50000"/>
          </a:avLst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3180" tIns="10795" rIns="21590" bIns="10795" numCol="1" spcCol="1270" rtlCol="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kern="1200" noProof="0" dirty="0"/>
            <a:t>Descrizione attività</a:t>
          </a:r>
        </a:p>
      </dsp:txBody>
      <dsp:txXfrm>
        <a:off x="1242342" y="1147694"/>
        <a:ext cx="1206713" cy="1514611"/>
      </dsp:txXfrm>
    </dsp:sp>
    <dsp:sp modelId="{47DA5750-48DC-4E4F-815D-0B05DBC30DAB}">
      <dsp:nvSpPr>
        <dsp:cNvPr id="0" name=""/>
        <dsp:cNvSpPr/>
      </dsp:nvSpPr>
      <dsp:spPr>
        <a:xfrm>
          <a:off x="4688" y="1286172"/>
          <a:ext cx="1237654" cy="123765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rtlCol="0" anchor="ctr" anchorCtr="0">
          <a:noAutofit/>
        </a:bodyPr>
        <a:lstStyle/>
        <a:p>
          <a:pPr marL="0" lvl="0" indent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noProof="0" dirty="0"/>
            <a:t>Titolo fase 1</a:t>
          </a:r>
        </a:p>
      </dsp:txBody>
      <dsp:txXfrm>
        <a:off x="185938" y="1467422"/>
        <a:ext cx="875154" cy="875154"/>
      </dsp:txXfrm>
    </dsp:sp>
    <dsp:sp modelId="{00D2DC2C-7CA2-4A4B-B66D-3DDCAB7DC8E9}">
      <dsp:nvSpPr>
        <dsp:cNvPr id="0" name=""/>
        <dsp:cNvSpPr/>
      </dsp:nvSpPr>
      <dsp:spPr>
        <a:xfrm>
          <a:off x="3872358" y="823134"/>
          <a:ext cx="2475309" cy="2163731"/>
        </a:xfrm>
        <a:prstGeom prst="rightArrow">
          <a:avLst>
            <a:gd name="adj1" fmla="val 70000"/>
            <a:gd name="adj2" fmla="val 50000"/>
          </a:avLst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3180" tIns="10795" rIns="21590" bIns="10795" numCol="1" spcCol="1270" rtlCol="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kern="1200" noProof="0" dirty="0"/>
            <a:t>Descrizione attività</a:t>
          </a:r>
        </a:p>
      </dsp:txBody>
      <dsp:txXfrm>
        <a:off x="4491186" y="1147694"/>
        <a:ext cx="1206713" cy="1514611"/>
      </dsp:txXfrm>
    </dsp:sp>
    <dsp:sp modelId="{EE8733A1-7662-4D0A-B39E-2218596CC81C}">
      <dsp:nvSpPr>
        <dsp:cNvPr id="0" name=""/>
        <dsp:cNvSpPr/>
      </dsp:nvSpPr>
      <dsp:spPr>
        <a:xfrm>
          <a:off x="3253531" y="1286172"/>
          <a:ext cx="1237654" cy="123765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rtlCol="0" anchor="ctr" anchorCtr="0">
          <a:noAutofit/>
        </a:bodyPr>
        <a:lstStyle/>
        <a:p>
          <a:pPr marL="0" lvl="0" indent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noProof="0" dirty="0"/>
            <a:t>Titolo fase 2</a:t>
          </a:r>
        </a:p>
      </dsp:txBody>
      <dsp:txXfrm>
        <a:off x="3434781" y="1467422"/>
        <a:ext cx="875154" cy="875154"/>
      </dsp:txXfrm>
    </dsp:sp>
    <dsp:sp modelId="{4BF699B1-BE15-42D1-9784-AA33CF29870E}">
      <dsp:nvSpPr>
        <dsp:cNvPr id="0" name=""/>
        <dsp:cNvSpPr/>
      </dsp:nvSpPr>
      <dsp:spPr>
        <a:xfrm>
          <a:off x="7121202" y="823134"/>
          <a:ext cx="2475309" cy="2163731"/>
        </a:xfrm>
        <a:prstGeom prst="rightArrow">
          <a:avLst>
            <a:gd name="adj1" fmla="val 70000"/>
            <a:gd name="adj2" fmla="val 50000"/>
          </a:avLst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3180" tIns="10795" rIns="21590" bIns="10795" numCol="1" spcCol="1270" rtlCol="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kern="1200" noProof="0" dirty="0"/>
            <a:t>Descrizione attività</a:t>
          </a:r>
        </a:p>
      </dsp:txBody>
      <dsp:txXfrm>
        <a:off x="7740029" y="1147694"/>
        <a:ext cx="1206713" cy="1514611"/>
      </dsp:txXfrm>
    </dsp:sp>
    <dsp:sp modelId="{78E9A4E4-18A9-4B73-8007-A63A71C71937}">
      <dsp:nvSpPr>
        <dsp:cNvPr id="0" name=""/>
        <dsp:cNvSpPr/>
      </dsp:nvSpPr>
      <dsp:spPr>
        <a:xfrm>
          <a:off x="6502375" y="1286172"/>
          <a:ext cx="1237654" cy="123765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rtlCol="0" anchor="ctr" anchorCtr="0">
          <a:noAutofit/>
        </a:bodyPr>
        <a:lstStyle/>
        <a:p>
          <a:pPr marL="0" lvl="0" indent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noProof="0" dirty="0"/>
            <a:t>Titolo fase 3</a:t>
          </a:r>
        </a:p>
      </dsp:txBody>
      <dsp:txXfrm>
        <a:off x="6683625" y="1467422"/>
        <a:ext cx="875154" cy="87515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6">
  <dgm:title val=""/>
  <dgm:desc val=""/>
  <dgm:catLst>
    <dgm:cat type="process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L"/>
          <dgm:param type="nodeHorzAlign" val="l"/>
        </dgm:alg>
      </dgm:if>
      <dgm:else name="Name2">
        <dgm:alg type="lin">
          <dgm:param type="linDir" val="from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refFor="ch" refForName="compNode" fact="0.7"/>
      <dgm:constr type="ctrY" for="ch" forName="compNode" refType="h" fact="0.5"/>
      <dgm:constr type="w" for="ch" forName="aSpace" refType="w" fact="0.05"/>
      <dgm:constr type="primFontSz" for="des" forName="childTextHidden" op="equ" val="65"/>
      <dgm:constr type="primFontSz" for="des" forName="parentText" op="equ"/>
    </dgm:constrLst>
    <dgm:ruleLst/>
    <dgm:forEach name="aNodeForEach" axis="ch" ptType="node">
      <dgm:layoutNode name="compNode">
        <dgm:alg type="composite">
          <dgm:param type="ar" val="1.43"/>
        </dgm:alg>
        <dgm:shape xmlns:r="http://schemas.openxmlformats.org/officeDocument/2006/relationships" r:blip="">
          <dgm:adjLst/>
        </dgm:shape>
        <dgm:presOf/>
        <dgm:choose name="Name3">
          <dgm:if name="Name4" func="var" arg="dir" op="equ" val="norm">
            <dgm:constrLst>
              <dgm:constr type="w" for="ch" forName="childTextVisible" refType="w" fact="0.8"/>
              <dgm:constr type="h" for="ch" forName="childTextVisible" refType="h"/>
              <dgm:constr type="r" for="ch" forName="childTextVisible" refType="w"/>
              <dgm:constr type="w" for="ch" forName="childTextHidden" refType="w" fact="0.6"/>
              <dgm:constr type="h" for="ch" forName="childTextHidden" refType="h"/>
              <dgm:constr type="r" for="ch" forName="childTextHidden" refType="w"/>
              <dgm:constr type="l" for="ch" forName="parentText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if>
          <dgm:else name="Name5">
            <dgm:constrLst>
              <dgm:constr type="w" for="ch" forName="childTextVisible" refType="w" fact="0.8"/>
              <dgm:constr type="h" for="ch" forName="childTextVisible" refType="h"/>
              <dgm:constr type="l" for="ch" forName="childTextVisible"/>
              <dgm:constr type="w" for="ch" forName="childTextHidden" refType="w" fact="0.6"/>
              <dgm:constr type="h" for="ch" forName="childTextHidden" refType="h"/>
              <dgm:constr type="l" for="ch" forName="childTextHidden"/>
              <dgm:constr type="r" for="ch" forName="parentText" refType="w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else>
        </dgm:choose>
        <dgm:ruleLst/>
        <dgm:layoutNode name="noGeometry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childTextVisible" styleLbl="bgAccFollowNode1">
          <dgm:varLst>
            <dgm:bulletEnabled val="1"/>
          </dgm:varLst>
          <dgm:alg type="sp"/>
          <dgm:choose name="Name6">
            <dgm:if name="Name7" func="var" arg="dir" op="equ" val="norm">
              <dgm:shape xmlns:r="http://schemas.openxmlformats.org/officeDocument/2006/relationships" type="rightArrow" r:blip="">
                <dgm:adjLst>
                  <dgm:adj idx="1" val="0.7"/>
                  <dgm:adj idx="2" val="0.5"/>
                </dgm:adjLst>
              </dgm:shape>
            </dgm:if>
            <dgm:else name="Name8">
              <dgm:shape xmlns:r="http://schemas.openxmlformats.org/officeDocument/2006/relationships" type="leftArrow" r:blip="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/>
          <dgm:ruleLst/>
        </dgm:layoutNode>
        <dgm:layoutNode name="childTextHidden" styleLbl="bgAccFollowNode1">
          <dgm:choose name="Name9">
            <dgm:if name="Name10" axis="des followSib" ptType="node node" st="1 1" cnt="1 0" func="cnt" op="gte" val="1">
              <dgm:alg type="tx">
                <dgm:param type="stBulletLvl" val="1"/>
                <dgm:param type="txAnchorVertCh" val="mid"/>
              </dgm:alg>
            </dgm:if>
            <dgm:else name="Name11">
              <dgm:alg type="tx">
                <dgm:param type="stBulletLvl" val="2"/>
                <dgm:param type="txAnchorVertCh" val="mid"/>
              </dgm:alg>
            </dgm:else>
          </dgm:choose>
          <dgm:choose name="Name12">
            <dgm:if name="Name13" func="var" arg="dir" op="equ" val="norm">
              <dgm:shape xmlns:r="http://schemas.openxmlformats.org/officeDocument/2006/relationships" type="rightArrow" r:blip="" hideGeom="1">
                <dgm:adjLst>
                  <dgm:adj idx="1" val="0.7"/>
                  <dgm:adj idx="2" val="0.5"/>
                </dgm:adjLst>
              </dgm:shape>
            </dgm:if>
            <dgm:else name="Name14">
              <dgm:shape xmlns:r="http://schemas.openxmlformats.org/officeDocument/2006/relationships" type="leftArrow" r:blip="" hideGeom="1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rMarg" refType="primFontSz" fact="0.1"/>
            <dgm:constr type="lMarg" refType="primFontSz" fact="0.2"/>
          </dgm:constrLst>
          <dgm:ruleLst>
            <dgm:rule type="primFontSz" val="5" fact="NaN" max="NaN"/>
          </dgm:ruleLst>
        </dgm:layoutNode>
        <dgm:layoutNode name="parentText" styleLbl="node1">
          <dgm:varLst>
            <dgm:chMax val="1"/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primFontSz" val="65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choose name="Name15">
        <dgm:if name="Name16" axis="self" ptType="node" func="revPos" op="gte" val="2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it-IT" dirty="0"/>
          </a:p>
        </p:txBody>
      </p:sp>
      <p:sp>
        <p:nvSpPr>
          <p:cNvPr id="3" name="Segnaposto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0029CACC-1C38-41D1-95DA-9B331B943FBC}" type="datetime1">
              <a:rPr lang="it-IT" smtClean="0"/>
              <a:t>12/12/2018</a:t>
            </a:fld>
            <a:endParaRPr lang="it-IT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it-IT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1604A0D4-B89B-4ADD-AF9E-38636B40EE4E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2473891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it-IT" dirty="0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1724DE-8C22-4DD0-B00D-D2F34D07F374}" type="datetime1">
              <a:rPr lang="it-IT" smtClean="0"/>
              <a:pPr/>
              <a:t>12/12/2018</a:t>
            </a:fld>
            <a:endParaRPr lang="it-IT" dirty="0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it-IT" dirty="0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it-IT" dirty="0"/>
              <a:t>Fare clic per modificare gli stili del testo dello schema</a:t>
            </a:r>
          </a:p>
          <a:p>
            <a:pPr lvl="1" rtl="0"/>
            <a:r>
              <a:rPr lang="it-IT" dirty="0"/>
              <a:t>Secondo livello</a:t>
            </a:r>
          </a:p>
          <a:p>
            <a:pPr lvl="2" rtl="0"/>
            <a:r>
              <a:rPr lang="it-IT" dirty="0"/>
              <a:t>Terzo livello</a:t>
            </a:r>
          </a:p>
          <a:p>
            <a:pPr lvl="3" rtl="0"/>
            <a:r>
              <a:rPr lang="it-IT" dirty="0"/>
              <a:t>Quarto livello</a:t>
            </a:r>
          </a:p>
          <a:p>
            <a:pPr lvl="4" rtl="0"/>
            <a:r>
              <a:rPr lang="it-IT" dirty="0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it-IT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2869989-EB00-4EE7-BCB5-25BDC5BB29F8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1936361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it-IT" smtClean="0"/>
              <a:t>1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6666137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it-IT" smtClean="0"/>
              <a:t>26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322835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it-IT" smtClean="0"/>
              <a:t>27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967375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2869989-EB00-4EE7-BCB5-25BDC5BB29F8}" type="slidenum">
              <a:rPr lang="it-IT" smtClean="0"/>
              <a:t>3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9803039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it-IT" smtClean="0"/>
              <a:t>19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3607782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it-IT" smtClean="0"/>
              <a:t>20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1664830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it-IT" smtClean="0"/>
              <a:t>21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0969220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it-IT" smtClean="0"/>
              <a:t>22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066741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it-IT" smtClean="0"/>
              <a:t>23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0545866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it-IT" smtClean="0"/>
              <a:t>24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194652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it-IT" smtClean="0"/>
              <a:t>25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3023799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o 4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6" name="Connettore diritto 5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Connettore diritto 6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nettore diritto 8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ttore diritto 9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nettore diritto 10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ttore diritto 11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diritto 12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diritto 13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diritto 14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ttore diritto 15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diritto 16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diritto 17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ttore diritto 18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ttore diritto 19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diritto 20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ttore diritto 21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" name="Gruppo 22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1" name="Connettore diritto 40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Connettore diritto 41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Connettore diritto 42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Connettore diritto 43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Connettore diritto 44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6" name="Gruppo 45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2" name="Connettore diritto 51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Connettore diritto 52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Connettore diritto 53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Connettore diritto 54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Connettore diritto 55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7" name="Connettore diritto 46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Connettore diritto 47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Connettore diritto 48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Connettore diritto 49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Connettore diritto 50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Gruppo 23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5" name="Connettore diritto 24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Connettore diritto 25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Connettore diritto 26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Connettore diritto 27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Connettore diritto 28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0" name="Gruppo 29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6" name="Connettore diritto 35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Connettore diritto 36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Connettore diritto 37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Connettore diritto 38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Connettore diritto 39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1" name="Connettore diritto 30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Connettore diritto 31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Connettore diritto 32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Connettore diritto 33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Connettore diritto 34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293845" y="1296063"/>
            <a:ext cx="9604310" cy="3996563"/>
          </a:xfrm>
        </p:spPr>
        <p:txBody>
          <a:bodyPr rtlCol="0" anchor="b">
            <a:normAutofit/>
          </a:bodyPr>
          <a:lstStyle>
            <a:lvl1pPr algn="l">
              <a:lnSpc>
                <a:spcPct val="76000"/>
              </a:lnSpc>
              <a:defRPr sz="8000" cap="none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293845" y="5432564"/>
            <a:ext cx="9604310" cy="457200"/>
          </a:xfrm>
        </p:spPr>
        <p:txBody>
          <a:bodyPr rtlCol="0">
            <a:normAutofit/>
          </a:bodyPr>
          <a:lstStyle>
            <a:lvl1pPr marL="0" indent="0" algn="l">
              <a:spcBef>
                <a:spcPts val="0"/>
              </a:spcBef>
              <a:buNone/>
              <a:defRPr sz="20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it-IT"/>
              <a:t>Fare clic per modificare lo stile del sottotitolo dello schema</a:t>
            </a:r>
            <a:endParaRPr lang="it-IT" dirty="0"/>
          </a:p>
        </p:txBody>
      </p:sp>
      <p:cxnSp>
        <p:nvCxnSpPr>
          <p:cNvPr id="58" name="Connettore diritto 57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it-IT"/>
              <a:t>Modifica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dirty="0"/>
              <a:t>Aggiungere un piè di pagina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924BEF41-437E-44AD-96F2-AA6321C74C9E}" type="datetime1">
              <a:rPr lang="it-IT" smtClean="0"/>
              <a:pPr/>
              <a:t>12/12/2018</a:t>
            </a:fld>
            <a:endParaRPr lang="it-IT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9209314" y="489856"/>
            <a:ext cx="1687286" cy="5301343"/>
          </a:xfrm>
        </p:spPr>
        <p:txBody>
          <a:bodyPr vert="eaVert" rtlCol="0"/>
          <a:lstStyle/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1295399" y="489856"/>
            <a:ext cx="7587344" cy="5301343"/>
          </a:xfrm>
        </p:spPr>
        <p:txBody>
          <a:bodyPr vert="eaVert" rtlCol="0"/>
          <a:lstStyle/>
          <a:p>
            <a:pPr lvl="0" rtl="0"/>
            <a:r>
              <a:rPr lang="it-IT"/>
              <a:t>Modifica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dirty="0"/>
              <a:t>Aggiungere un piè di pagina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EF3B66FF-33B7-49ED-8C4C-3A439535B7E7}" type="datetime1">
              <a:rPr lang="it-IT" smtClean="0"/>
              <a:pPr/>
              <a:t>12/12/2018</a:t>
            </a:fld>
            <a:endParaRPr lang="it-IT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it-IT"/>
              <a:t>Modifica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dirty="0"/>
              <a:t>Aggiungere un piè di pagina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9F4032A6-EBA4-4103-BD10-79955652D284}" type="datetime1">
              <a:rPr lang="it-IT" smtClean="0"/>
              <a:pPr/>
              <a:t>12/12/2018</a:t>
            </a:fld>
            <a:endParaRPr lang="it-IT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Intestazione sezione">
    <p:bg>
      <p:bgPr>
        <a:gradFill flip="none" rotWithShape="1">
          <a:gsLst>
            <a:gs pos="0">
              <a:schemeClr val="accent1"/>
            </a:gs>
            <a:gs pos="97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po 6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8" name="Connettore diritto 7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nettore diritto 8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ttore diritto 9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nettore diritto 10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ttore diritto 11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diritto 12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diritto 13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diritto 14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ttore diritto 15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diritto 16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diritto 17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ttore diritto 18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ttore diritto 19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diritto 20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ttore diritto 21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ttore diritto 22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Gruppo 23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2" name="Connettore diritto 41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Connettore diritto 42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Connettore diritto 43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Connettore diritto 44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Connettore diritto 45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7" name="Gruppo 46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3" name="Connettore diritto 52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Connettore diritto 53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Connettore diritto 54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Connettore diritto 55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Connettore diritto 56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8" name="Connettore diritto 47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Connettore diritto 48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Connettore diritto 49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Connettore diritto 50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Connettore diritto 51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Gruppo 24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6" name="Connettore diritto 2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Connettore diritto 2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Connettore diritto 2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Connettore diritto 2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Connettore diritto 29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1" name="Gruppo 3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7" name="Connettore diritto 3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Connettore diritto 3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Connettore diritto 3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Connettore diritto 3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Connettore diritto 4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2" name="Connettore diritto 3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Connettore diritto 3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Connettore diritto 3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Connettore diritto 3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Connettore diritto 3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295400" y="2541573"/>
            <a:ext cx="9601200" cy="2743200"/>
          </a:xfrm>
        </p:spPr>
        <p:txBody>
          <a:bodyPr rtlCol="0" anchor="b">
            <a:normAutofit/>
          </a:bodyPr>
          <a:lstStyle>
            <a:lvl1pPr>
              <a:lnSpc>
                <a:spcPct val="85000"/>
              </a:lnSpc>
              <a:defRPr sz="6000" cap="none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1295400" y="5431536"/>
            <a:ext cx="9601200" cy="457200"/>
          </a:xfrm>
        </p:spPr>
        <p:txBody>
          <a:bodyPr rtlCol="0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 rtl="0"/>
            <a:r>
              <a:rPr lang="it-IT"/>
              <a:t>Modifica gli stili del testo dello schema</a:t>
            </a:r>
          </a:p>
        </p:txBody>
      </p:sp>
      <p:cxnSp>
        <p:nvCxnSpPr>
          <p:cNvPr id="58" name="Connettore diritto 57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67780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1295400" y="1981199"/>
            <a:ext cx="4572000" cy="3810001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rtl="0"/>
            <a:r>
              <a:rPr lang="it-IT"/>
              <a:t>Modifica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324600" y="1981199"/>
            <a:ext cx="4572000" cy="3810001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rtl="0"/>
            <a:r>
              <a:rPr lang="it-IT"/>
              <a:t>Modifica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dirty="0"/>
              <a:t>Aggiungere un piè di pagina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5F12D4B8-69ED-416E-86C5-1F8A8E952773}" type="datetime1">
              <a:rPr lang="it-IT" smtClean="0"/>
              <a:pPr/>
              <a:t>12/12/2018</a:t>
            </a:fld>
            <a:endParaRPr lang="it-IT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4572000" cy="6413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/>
              <a:t>Modifica gli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1295400" y="2503713"/>
            <a:ext cx="4572000" cy="3287487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it-IT"/>
              <a:t>Modifica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6324600" y="1818322"/>
            <a:ext cx="4572000" cy="6413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/>
              <a:t>Modifica gli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6324600" y="2503713"/>
            <a:ext cx="4572000" cy="3287487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it-IT"/>
              <a:t>Modifica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dirty="0"/>
              <a:t>Aggiungere un piè di pagina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1F6F7F1C-7A90-4330-9C10-94F917056A8D}" type="datetime1">
              <a:rPr lang="it-IT" smtClean="0"/>
              <a:pPr/>
              <a:t>12/12/2018</a:t>
            </a:fld>
            <a:endParaRPr lang="it-IT" dirty="0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dirty="0"/>
              <a:t>Aggiungere un piè di pagina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366FFFEF-82E3-467B-B2B6-92D86A69C217}" type="datetime1">
              <a:rPr lang="it-IT" smtClean="0"/>
              <a:pPr/>
              <a:t>12/12/2018</a:t>
            </a:fld>
            <a:endParaRPr lang="it-IT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Gruppo 160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162" name="Connettore diritto 161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Connettore diritto 162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Connettore diritto 163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nettore diritto 164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nettore diritto 165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nettore diritto 166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nettore diritto 167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onnettore diritto 168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onnettore diritto 169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diritto 170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diritto 171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diritto 172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diritto 173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diritto 174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diritto 175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diritto 176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8" name="Gruppo 177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196" name="Connettore diritto 19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Connettore diritto 19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Connettore diritto 19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Connettore diritto 19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Connettore diritto 199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1" name="Gruppo 20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207" name="Connettore diritto 20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8" name="Connettore diritto 20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9" name="Connettore diritto 20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0" name="Connettore diritto 20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1" name="Connettore diritto 21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02" name="Connettore diritto 20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Connettore diritto 20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Connettore diritto 20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Connettore diritto 20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Connettore diritto 20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9" name="Gruppo 178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180" name="Connettore diritto 179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Connettore diritto 180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Connettore diritto 181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Connettore diritto 182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Connettore diritto 183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85" name="Gruppo 184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91" name="Connettore diritto 190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2" name="Connettore diritto 191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3" name="Connettore diritto 192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4" name="Connettore diritto 193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5" name="Connettore diritto 194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86" name="Connettore diritto 185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Connettore diritto 186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Connettore diritto 187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Connettore diritto 188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Connettore diritto 189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13" name="Segnaposto piè di pagina 21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dirty="0"/>
              <a:t>Aggiungere un piè di pagina</a:t>
            </a:r>
          </a:p>
        </p:txBody>
      </p:sp>
      <p:sp>
        <p:nvSpPr>
          <p:cNvPr id="212" name="Segnaposto data 21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DFC928A1-9E1E-48FD-AB3C-09DD25247290}" type="datetime1">
              <a:rPr lang="it-IT" smtClean="0"/>
              <a:pPr/>
              <a:t>12/12/2018</a:t>
            </a:fld>
            <a:endParaRPr lang="it-IT" dirty="0"/>
          </a:p>
        </p:txBody>
      </p:sp>
      <p:sp>
        <p:nvSpPr>
          <p:cNvPr id="214" name="Segnaposto numero diapositiva 21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to con didascalia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o 8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10" name="Connettore diritto 9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nettore diritto 10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ttore diritto 11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diritto 12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diritto 13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diritto 14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ttore diritto 15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diritto 16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diritto 17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ttore diritto 18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ttore diritto 19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diritto 20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ttore diritto 21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ttore diritto 22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diritto 23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ttore diritto 24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uppo 25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4" name="Connettore diritto 43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Connettore diritto 44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Connettore diritto 45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Connettore diritto 46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Connettore diritto 47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9" name="Gruppo 48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5" name="Connettore diritto 54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Connettore diritto 55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Connettore diritto 56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Connettore diritto 57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Connettore diritto 58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50" name="Connettore diritto 49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Connettore diritto 50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Connettore diritto 51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Connettore diritto 52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Connettore diritto 53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Gruppo 26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8" name="Connettore diritto 27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Connettore diritto 28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Connettore diritto 29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Connettore diritto 30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Connettore diritto 31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3" name="Gruppo 32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9" name="Connettore diritto 38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Connettore diritto 39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Connettore diritto 40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Connettore diritto 41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Connettore diritto 42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4" name="Connettore diritto 33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Connettore diritto 34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Connettore diritto 35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Connettore diritto 36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Connettore diritto 37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Rettangolo 6"/>
          <p:cNvSpPr/>
          <p:nvPr userDrawn="1"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913152" y="571500"/>
            <a:ext cx="3657600" cy="2197100"/>
          </a:xfrm>
        </p:spPr>
        <p:txBody>
          <a:bodyPr rtlCol="0" anchor="b">
            <a:normAutofit/>
          </a:bodyPr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543197" y="571500"/>
            <a:ext cx="6217920" cy="5715000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it-IT"/>
              <a:t>Modifica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7913152" y="2995012"/>
            <a:ext cx="3657600" cy="2285950"/>
          </a:xfrm>
        </p:spPr>
        <p:txBody>
          <a:bodyPr rtlCol="0">
            <a:normAutofit/>
          </a:bodyPr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it-IT"/>
              <a:t>Modifica gli stili del testo dello schema</a:t>
            </a:r>
          </a:p>
        </p:txBody>
      </p:sp>
      <p:cxnSp>
        <p:nvCxnSpPr>
          <p:cNvPr id="60" name="Connettore diritto 59"/>
          <p:cNvCxnSpPr/>
          <p:nvPr userDrawn="1"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dirty="0"/>
              <a:t>Aggiungere un piè di pagina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F1644F3-824F-48A5-8157-2BE66488F879}" type="datetime1">
              <a:rPr lang="it-IT" smtClean="0"/>
              <a:pPr/>
              <a:t>12/12/2018</a:t>
            </a:fld>
            <a:endParaRPr lang="it-IT" dirty="0"/>
          </a:p>
        </p:txBody>
      </p:sp>
      <p:sp>
        <p:nvSpPr>
          <p:cNvPr id="8" name="Segnaposto numero diapositiva 7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E31375A4-56A4-47D6-9801-1991572033F7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magine con didascalia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o 7"/>
          <p:cNvGrpSpPr/>
          <p:nvPr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9" name="Connettore diritto 8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ttore diritto 9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nettore diritto 10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ttore diritto 11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diritto 12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diritto 13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diritto 14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ttore diritto 15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diritto 16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diritto 17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ttore diritto 18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ttore diritto 19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diritto 20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ttore diritto 21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ttore diritto 22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diritto 23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" name="Gruppo 24"/>
            <p:cNvGrpSpPr/>
            <p:nvPr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3" name="Connettore diritto 42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Connettore diritto 43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Connettore diritto 44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Connettore diritto 45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Connettore diritto 46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8" name="Gruppo 47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4" name="Connettore diritto 53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Connettore diritto 54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Connettore diritto 55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Connettore diritto 56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Connettore diritto 57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9" name="Connettore diritto 48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Connettore diritto 49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Connettore diritto 50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Connettore diritto 51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Connettore diritto 52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Gruppo 25"/>
            <p:cNvGrpSpPr/>
            <p:nvPr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7" name="Connettore diritto 26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Connettore diritto 27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Connettore diritto 28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Connettore diritto 29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Connettore diritto 30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2" name="Gruppo 31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8" name="Connettore diritto 37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Connettore diritto 38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Connettore diritto 39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Connettore diritto 40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Connettore diritto 41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3" name="Connettore diritto 32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Connettore diritto 33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Connettore diritto 34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Connettore diritto 35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Connettore diritto 36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0" name="Rettangolo 59"/>
          <p:cNvSpPr/>
          <p:nvPr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/>
          </a:p>
        </p:txBody>
      </p:sp>
      <p:cxnSp>
        <p:nvCxnSpPr>
          <p:cNvPr id="59" name="Connettore diritto 58"/>
          <p:cNvCxnSpPr/>
          <p:nvPr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909560" y="576072"/>
            <a:ext cx="3657600" cy="2194560"/>
          </a:xfrm>
        </p:spPr>
        <p:txBody>
          <a:bodyPr rtlCol="0" anchor="b">
            <a:normAutofit/>
          </a:bodyPr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egnaposto immagine 2" descr="Segnaposto vuoto per aggiungere un'immagine. Fare clic sul segnaposto e selezionare l'immagine che si vuole aggiungere."/>
          <p:cNvSpPr>
            <a:spLocks noGrp="1"/>
          </p:cNvSpPr>
          <p:nvPr>
            <p:ph type="pic" idx="1"/>
          </p:nvPr>
        </p:nvSpPr>
        <p:spPr>
          <a:xfrm>
            <a:off x="4412" y="-159"/>
            <a:ext cx="7315200" cy="6858000"/>
          </a:xfrm>
        </p:spPr>
        <p:txBody>
          <a:bodyPr tIns="457200" rtlCol="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it-IT"/>
              <a:t>Fare clic sull'icona per inserire un'immagine</a:t>
            </a:r>
            <a:endParaRPr lang="it-IT" dirty="0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7909560" y="2999232"/>
            <a:ext cx="3657600" cy="2286000"/>
          </a:xfrm>
        </p:spPr>
        <p:txBody>
          <a:bodyPr rtlCol="0"/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it-IT"/>
              <a:t>Modifica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620318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3000">
              <a:schemeClr val="bg1"/>
            </a:gs>
            <a:gs pos="0">
              <a:schemeClr val="bg1">
                <a:lumMod val="100000"/>
              </a:schemeClr>
            </a:gs>
            <a:gs pos="100000">
              <a:schemeClr val="bg1">
                <a:lumMod val="95000"/>
                <a:alpha val="6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Gruppo 95"/>
          <p:cNvGrpSpPr/>
          <p:nvPr userDrawn="1"/>
        </p:nvGrpSpPr>
        <p:grpSpPr bwMode="hidden">
          <a:xfrm>
            <a:off x="-1" y="-195943"/>
            <a:ext cx="12192002" cy="6858000"/>
            <a:chOff x="-1" y="0"/>
            <a:chExt cx="12192002" cy="6858000"/>
          </a:xfrm>
        </p:grpSpPr>
        <p:cxnSp>
          <p:nvCxnSpPr>
            <p:cNvPr id="97" name="Connettore diritto 96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nettore diritto 97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ttore diritto 98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nettore diritto 99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ttore diritto 100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nettore diritto 101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nettore diritto 102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nettore diritto 103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nettore diritto 104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nettore diritto 105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nettore diritto 106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nettore diritto 107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nettore diritto 108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ttore diritto 109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nettore diritto 110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nettore diritto 111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3" name="Gruppo 112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131" name="Connettore diritto 130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Connettore diritto 131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Connettore diritto 132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Connettore diritto 133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Connettore diritto 134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6" name="Gruppo 135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42" name="Connettore diritto 141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Connettore diritto 142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4" name="Connettore diritto 143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Connettore diritto 144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Connettore diritto 145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37" name="Connettore diritto 136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Connettore diritto 137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Connettore diritto 138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Connettore diritto 139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Connettore diritto 140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4" name="Gruppo 113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115" name="Connettore diritto 114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Connettore diritto 115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Connettore diritto 116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Connettore diritto 117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Connettore diritto 118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20" name="Gruppo 119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26" name="Connettore diritto 125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Connettore diritto 126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Connettore diritto 127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Connettore diritto 128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Connettore diritto 129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21" name="Connettore diritto 120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Connettore diritto 121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Connettore diritto 122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Connettore diritto 123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Connettore diritto 124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1295400" y="503853"/>
            <a:ext cx="9601200" cy="11423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it-IT" dirty="0"/>
              <a:t>Fare clic per modificare lo stile del titolo dello schema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1295400" y="1981201"/>
            <a:ext cx="9601200" cy="3809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it-IT" dirty="0"/>
              <a:t>Fare clic per modificare gli stili del testo dello schema</a:t>
            </a:r>
          </a:p>
          <a:p>
            <a:pPr lvl="1" rtl="0"/>
            <a:r>
              <a:rPr lang="it-IT" dirty="0"/>
              <a:t>Secondo livello</a:t>
            </a:r>
          </a:p>
          <a:p>
            <a:pPr lvl="2" rtl="0"/>
            <a:r>
              <a:rPr lang="it-IT" dirty="0"/>
              <a:t>Terzo livello</a:t>
            </a:r>
          </a:p>
          <a:p>
            <a:pPr lvl="3" rtl="0"/>
            <a:r>
              <a:rPr lang="it-IT" dirty="0"/>
              <a:t>Quarto livello</a:t>
            </a:r>
          </a:p>
          <a:p>
            <a:pPr lvl="4" rtl="0"/>
            <a:r>
              <a:rPr lang="it-IT" dirty="0"/>
              <a:t>Quinto livello</a:t>
            </a:r>
          </a:p>
        </p:txBody>
      </p:sp>
      <p:cxnSp>
        <p:nvCxnSpPr>
          <p:cNvPr id="148" name="Connettore diritto 147"/>
          <p:cNvCxnSpPr/>
          <p:nvPr userDrawn="1"/>
        </p:nvCxnSpPr>
        <p:spPr>
          <a:xfrm>
            <a:off x="609600" y="6172200"/>
            <a:ext cx="10972800" cy="0"/>
          </a:xfrm>
          <a:prstGeom prst="line">
            <a:avLst/>
          </a:prstGeom>
          <a:ln w="127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609601" y="6289679"/>
            <a:ext cx="6128030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pPr rtl="0"/>
            <a:r>
              <a:rPr lang="it-IT" dirty="0"/>
              <a:t>Aggiungere un piè di pagina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9294042" y="6289679"/>
            <a:ext cx="965946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fld id="{0EC1DB59-15F9-41A6-B135-7FC3368466C4}" type="datetime1">
              <a:rPr lang="it-IT" smtClean="0"/>
              <a:pPr/>
              <a:t>12/12/2018</a:t>
            </a:fld>
            <a:endParaRPr lang="it-IT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10665311" y="6289679"/>
            <a:ext cx="918882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pPr rtl="0"/>
            <a:fld id="{E31375A4-56A4-47D6-9801-1991572033F7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9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179388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179388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00200" indent="-179388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82880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878012" indent="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.jp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.jp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jpg"/><Relationship Id="rId5" Type="http://schemas.openxmlformats.org/officeDocument/2006/relationships/image" Target="../media/image13.png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.png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it-IT" dirty="0"/>
              <a:t>Layout titolo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it-IT" dirty="0"/>
              <a:t>Sottotitolo</a:t>
            </a:r>
          </a:p>
        </p:txBody>
      </p:sp>
    </p:spTree>
    <p:extLst>
      <p:ext uri="{BB962C8B-B14F-4D97-AF65-F5344CB8AC3E}">
        <p14:creationId xmlns:p14="http://schemas.microsoft.com/office/powerpoint/2010/main" val="106904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1">
            <a:extLst>
              <a:ext uri="{FF2B5EF4-FFF2-40B4-BE49-F238E27FC236}">
                <a16:creationId xmlns:a16="http://schemas.microsoft.com/office/drawing/2014/main" id="{B1E42074-3EEB-429C-B2C5-B4FCAC41E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3334" y="296131"/>
            <a:ext cx="5628442" cy="710141"/>
          </a:xfrm>
        </p:spPr>
        <p:txBody>
          <a:bodyPr rtlCol="0"/>
          <a:lstStyle/>
          <a:p>
            <a:pPr rtl="0"/>
            <a:r>
              <a:rPr lang="it-IT"/>
              <a:t>Components:</a:t>
            </a:r>
            <a:endParaRPr lang="it-IT" dirty="0"/>
          </a:p>
        </p:txBody>
      </p:sp>
      <p:sp>
        <p:nvSpPr>
          <p:cNvPr id="18" name="Ovale 17">
            <a:extLst>
              <a:ext uri="{FF2B5EF4-FFF2-40B4-BE49-F238E27FC236}">
                <a16:creationId xmlns:a16="http://schemas.microsoft.com/office/drawing/2014/main" id="{869F7106-4E46-4759-93E9-3306613BE885}"/>
              </a:ext>
            </a:extLst>
          </p:cNvPr>
          <p:cNvSpPr/>
          <p:nvPr/>
        </p:nvSpPr>
        <p:spPr>
          <a:xfrm>
            <a:off x="2843349" y="845897"/>
            <a:ext cx="723824" cy="723824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Segnaposto contenuto 2">
            <a:extLst>
              <a:ext uri="{FF2B5EF4-FFF2-40B4-BE49-F238E27FC236}">
                <a16:creationId xmlns:a16="http://schemas.microsoft.com/office/drawing/2014/main" id="{BDEBD93C-CA61-4AE1-B325-239100769882}"/>
              </a:ext>
            </a:extLst>
          </p:cNvPr>
          <p:cNvSpPr txBox="1">
            <a:spLocks/>
          </p:cNvSpPr>
          <p:nvPr/>
        </p:nvSpPr>
        <p:spPr>
          <a:xfrm>
            <a:off x="4889004" y="1095437"/>
            <a:ext cx="6397101" cy="1961965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/>
              <a:t>5X IR proximity sensing modules</a:t>
            </a:r>
          </a:p>
          <a:p>
            <a:pPr lvl="1"/>
            <a:r>
              <a:rPr lang="it-IT"/>
              <a:t>Contains an LML393 comparator by ON Semiconductor coupled with a TRT5000 sensor by Vishay</a:t>
            </a:r>
          </a:p>
          <a:p>
            <a:pPr lvl="1"/>
            <a:r>
              <a:rPr lang="it-IT"/>
              <a:t>Functioning explained later</a:t>
            </a:r>
          </a:p>
          <a:p>
            <a:pPr lvl="1"/>
            <a:r>
              <a:rPr lang="it-IT"/>
              <a:t>Used to let the car follow a black line on the terrain</a:t>
            </a:r>
          </a:p>
          <a:p>
            <a:pPr lvl="1"/>
            <a:endParaRPr lang="it-IT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43E04F5F-DCCD-47FC-AA47-379EDACA56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249" y="420580"/>
            <a:ext cx="4136439" cy="5515252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E122CA73-A0B0-451E-91A3-F8E1793F87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988" y="426899"/>
            <a:ext cx="4131700" cy="5508933"/>
          </a:xfrm>
          <a:prstGeom prst="rect">
            <a:avLst/>
          </a:prstGeom>
        </p:spPr>
      </p:pic>
      <p:sp>
        <p:nvSpPr>
          <p:cNvPr id="9" name="Ovale 8">
            <a:extLst>
              <a:ext uri="{FF2B5EF4-FFF2-40B4-BE49-F238E27FC236}">
                <a16:creationId xmlns:a16="http://schemas.microsoft.com/office/drawing/2014/main" id="{FBCDBB24-09E0-43C9-98C4-17A76D9A387D}"/>
              </a:ext>
            </a:extLst>
          </p:cNvPr>
          <p:cNvSpPr/>
          <p:nvPr/>
        </p:nvSpPr>
        <p:spPr>
          <a:xfrm>
            <a:off x="1930654" y="2913851"/>
            <a:ext cx="1825390" cy="1825390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12DA0EE0-95F0-46A7-9B19-047D3C5E47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249" y="414260"/>
            <a:ext cx="4141178" cy="5521571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6B2DA371-3660-4652-A76B-3D4C30786F96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65176" y="2651263"/>
            <a:ext cx="3996170" cy="3430988"/>
          </a:xfrm>
          <a:prstGeom prst="rect">
            <a:avLst/>
          </a:prstGeom>
        </p:spPr>
      </p:pic>
      <p:sp>
        <p:nvSpPr>
          <p:cNvPr id="10" name="Ovale 9">
            <a:extLst>
              <a:ext uri="{FF2B5EF4-FFF2-40B4-BE49-F238E27FC236}">
                <a16:creationId xmlns:a16="http://schemas.microsoft.com/office/drawing/2014/main" id="{913C18E8-18E4-47BD-9F15-AB87DDA25171}"/>
              </a:ext>
            </a:extLst>
          </p:cNvPr>
          <p:cNvSpPr/>
          <p:nvPr/>
        </p:nvSpPr>
        <p:spPr>
          <a:xfrm>
            <a:off x="3076399" y="3425301"/>
            <a:ext cx="674748" cy="674748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Ovale 10">
            <a:extLst>
              <a:ext uri="{FF2B5EF4-FFF2-40B4-BE49-F238E27FC236}">
                <a16:creationId xmlns:a16="http://schemas.microsoft.com/office/drawing/2014/main" id="{B18C97AA-5432-480E-87A4-DA0AA9032672}"/>
              </a:ext>
            </a:extLst>
          </p:cNvPr>
          <p:cNvSpPr/>
          <p:nvPr/>
        </p:nvSpPr>
        <p:spPr>
          <a:xfrm>
            <a:off x="2661236" y="3577701"/>
            <a:ext cx="674748" cy="674748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Ovale 12">
            <a:extLst>
              <a:ext uri="{FF2B5EF4-FFF2-40B4-BE49-F238E27FC236}">
                <a16:creationId xmlns:a16="http://schemas.microsoft.com/office/drawing/2014/main" id="{B42674AA-07D4-4637-968F-4449D4BC6431}"/>
              </a:ext>
            </a:extLst>
          </p:cNvPr>
          <p:cNvSpPr/>
          <p:nvPr/>
        </p:nvSpPr>
        <p:spPr>
          <a:xfrm>
            <a:off x="2103755" y="3585122"/>
            <a:ext cx="674748" cy="674748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Ovale 13">
            <a:extLst>
              <a:ext uri="{FF2B5EF4-FFF2-40B4-BE49-F238E27FC236}">
                <a16:creationId xmlns:a16="http://schemas.microsoft.com/office/drawing/2014/main" id="{4A4C4636-EE5E-4593-9876-D0193D2303EA}"/>
              </a:ext>
            </a:extLst>
          </p:cNvPr>
          <p:cNvSpPr/>
          <p:nvPr/>
        </p:nvSpPr>
        <p:spPr>
          <a:xfrm>
            <a:off x="3423409" y="3290679"/>
            <a:ext cx="674748" cy="674748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395626BA-ED74-4E66-AF8D-C309B954DC65}"/>
              </a:ext>
            </a:extLst>
          </p:cNvPr>
          <p:cNvSpPr/>
          <p:nvPr/>
        </p:nvSpPr>
        <p:spPr>
          <a:xfrm>
            <a:off x="3738675" y="3102768"/>
            <a:ext cx="674748" cy="674748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40569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1">
            <a:extLst>
              <a:ext uri="{FF2B5EF4-FFF2-40B4-BE49-F238E27FC236}">
                <a16:creationId xmlns:a16="http://schemas.microsoft.com/office/drawing/2014/main" id="{B1E42074-3EEB-429C-B2C5-B4FCAC41E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3334" y="296131"/>
            <a:ext cx="5628442" cy="710141"/>
          </a:xfrm>
        </p:spPr>
        <p:txBody>
          <a:bodyPr rtlCol="0"/>
          <a:lstStyle/>
          <a:p>
            <a:pPr rtl="0"/>
            <a:r>
              <a:rPr lang="it-IT"/>
              <a:t>Components:</a:t>
            </a:r>
            <a:endParaRPr lang="it-IT" dirty="0"/>
          </a:p>
        </p:txBody>
      </p:sp>
      <p:sp>
        <p:nvSpPr>
          <p:cNvPr id="18" name="Ovale 17">
            <a:extLst>
              <a:ext uri="{FF2B5EF4-FFF2-40B4-BE49-F238E27FC236}">
                <a16:creationId xmlns:a16="http://schemas.microsoft.com/office/drawing/2014/main" id="{869F7106-4E46-4759-93E9-3306613BE885}"/>
              </a:ext>
            </a:extLst>
          </p:cNvPr>
          <p:cNvSpPr/>
          <p:nvPr/>
        </p:nvSpPr>
        <p:spPr>
          <a:xfrm>
            <a:off x="2843349" y="845897"/>
            <a:ext cx="723824" cy="723824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43E04F5F-DCCD-47FC-AA47-379EDACA56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249" y="420580"/>
            <a:ext cx="4136439" cy="5515252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E122CA73-A0B0-451E-91A3-F8E1793F87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988" y="426899"/>
            <a:ext cx="4131700" cy="5508933"/>
          </a:xfrm>
          <a:prstGeom prst="rect">
            <a:avLst/>
          </a:prstGeom>
        </p:spPr>
      </p:pic>
      <p:sp>
        <p:nvSpPr>
          <p:cNvPr id="9" name="Ovale 8">
            <a:extLst>
              <a:ext uri="{FF2B5EF4-FFF2-40B4-BE49-F238E27FC236}">
                <a16:creationId xmlns:a16="http://schemas.microsoft.com/office/drawing/2014/main" id="{FBCDBB24-09E0-43C9-98C4-17A76D9A387D}"/>
              </a:ext>
            </a:extLst>
          </p:cNvPr>
          <p:cNvSpPr/>
          <p:nvPr/>
        </p:nvSpPr>
        <p:spPr>
          <a:xfrm>
            <a:off x="1930654" y="2913851"/>
            <a:ext cx="1825390" cy="1825390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12DA0EE0-95F0-46A7-9B19-047D3C5E47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249" y="414260"/>
            <a:ext cx="4141178" cy="5521571"/>
          </a:xfrm>
          <a:prstGeom prst="rect">
            <a:avLst/>
          </a:prstGeom>
        </p:spPr>
      </p:pic>
      <p:sp>
        <p:nvSpPr>
          <p:cNvPr id="13" name="Ovale 12">
            <a:extLst>
              <a:ext uri="{FF2B5EF4-FFF2-40B4-BE49-F238E27FC236}">
                <a16:creationId xmlns:a16="http://schemas.microsoft.com/office/drawing/2014/main" id="{B42674AA-07D4-4637-968F-4449D4BC6431}"/>
              </a:ext>
            </a:extLst>
          </p:cNvPr>
          <p:cNvSpPr/>
          <p:nvPr/>
        </p:nvSpPr>
        <p:spPr>
          <a:xfrm>
            <a:off x="2248500" y="2431024"/>
            <a:ext cx="674748" cy="674748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A253F9AF-B120-40EA-B817-9D69675B081D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557861" y="2431024"/>
            <a:ext cx="3521471" cy="3521471"/>
          </a:xfrm>
          <a:prstGeom prst="rect">
            <a:avLst/>
          </a:prstGeom>
        </p:spPr>
      </p:pic>
      <p:sp>
        <p:nvSpPr>
          <p:cNvPr id="17" name="Segnaposto contenuto 2">
            <a:extLst>
              <a:ext uri="{FF2B5EF4-FFF2-40B4-BE49-F238E27FC236}">
                <a16:creationId xmlns:a16="http://schemas.microsoft.com/office/drawing/2014/main" id="{B07617AD-48C8-4415-974B-F76727A57342}"/>
              </a:ext>
            </a:extLst>
          </p:cNvPr>
          <p:cNvSpPr txBox="1">
            <a:spLocks/>
          </p:cNvSpPr>
          <p:nvPr/>
        </p:nvSpPr>
        <p:spPr>
          <a:xfrm>
            <a:off x="5273334" y="1216241"/>
            <a:ext cx="6397101" cy="3294799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/>
              <a:t>Piezo Active Buzzer Module</a:t>
            </a:r>
          </a:p>
          <a:p>
            <a:pPr lvl="1"/>
            <a:r>
              <a:rPr lang="it-IT"/>
              <a:t>Rated for 3.3V-5V (transistor onboard for power mode switching)</a:t>
            </a:r>
          </a:p>
          <a:p>
            <a:pPr lvl="1"/>
            <a:r>
              <a:rPr lang="it-IT"/>
              <a:t>Different from passive buzzer:</a:t>
            </a:r>
          </a:p>
          <a:p>
            <a:pPr lvl="2"/>
            <a:r>
              <a:rPr lang="it-IT"/>
              <a:t>Can generate a fixed tone when I/O  is HIGH (3.3V)</a:t>
            </a:r>
          </a:p>
          <a:p>
            <a:pPr lvl="2"/>
            <a:r>
              <a:rPr lang="it-IT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Con: no frequency control</a:t>
            </a:r>
          </a:p>
          <a:p>
            <a:pPr lvl="2"/>
            <a:r>
              <a:rPr lang="it-IT">
                <a:solidFill>
                  <a:schemeClr val="accent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Pro: doesn’t require a pre-generated</a:t>
            </a:r>
            <a:br>
              <a:rPr lang="it-IT">
                <a:solidFill>
                  <a:schemeClr val="accent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it-IT">
                <a:solidFill>
                  <a:schemeClr val="accent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waveform</a:t>
            </a:r>
          </a:p>
          <a:p>
            <a:pPr lvl="2"/>
            <a:endParaRPr lang="it-IT"/>
          </a:p>
          <a:p>
            <a:pPr lvl="2"/>
            <a:endParaRPr lang="it-IT"/>
          </a:p>
          <a:p>
            <a:pPr lvl="2"/>
            <a:endParaRPr lang="it-IT"/>
          </a:p>
          <a:p>
            <a:endParaRPr lang="it-IT"/>
          </a:p>
        </p:txBody>
      </p: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C238455A-C911-4703-99A7-956E838A04F7}"/>
              </a:ext>
            </a:extLst>
          </p:cNvPr>
          <p:cNvCxnSpPr>
            <a:cxnSpLocks/>
          </p:cNvCxnSpPr>
          <p:nvPr/>
        </p:nvCxnSpPr>
        <p:spPr>
          <a:xfrm flipH="1" flipV="1">
            <a:off x="9783192" y="4191759"/>
            <a:ext cx="292963" cy="61993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2954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magine 10">
            <a:extLst>
              <a:ext uri="{FF2B5EF4-FFF2-40B4-BE49-F238E27FC236}">
                <a16:creationId xmlns:a16="http://schemas.microsoft.com/office/drawing/2014/main" id="{D68523E0-801F-4FD3-90AB-E91F75BA67BA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202348" y="3175045"/>
            <a:ext cx="3930131" cy="2621959"/>
          </a:xfrm>
          <a:prstGeom prst="rect">
            <a:avLst/>
          </a:prstGeom>
        </p:spPr>
      </p:pic>
      <p:sp>
        <p:nvSpPr>
          <p:cNvPr id="6" name="Titolo 1">
            <a:extLst>
              <a:ext uri="{FF2B5EF4-FFF2-40B4-BE49-F238E27FC236}">
                <a16:creationId xmlns:a16="http://schemas.microsoft.com/office/drawing/2014/main" id="{B1E42074-3EEB-429C-B2C5-B4FCAC41E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3334" y="296131"/>
            <a:ext cx="5628442" cy="710141"/>
          </a:xfrm>
        </p:spPr>
        <p:txBody>
          <a:bodyPr rtlCol="0"/>
          <a:lstStyle/>
          <a:p>
            <a:pPr rtl="0"/>
            <a:r>
              <a:rPr lang="it-IT"/>
              <a:t>Components:</a:t>
            </a:r>
            <a:endParaRPr lang="it-IT" dirty="0"/>
          </a:p>
        </p:txBody>
      </p:sp>
      <p:sp>
        <p:nvSpPr>
          <p:cNvPr id="18" name="Ovale 17">
            <a:extLst>
              <a:ext uri="{FF2B5EF4-FFF2-40B4-BE49-F238E27FC236}">
                <a16:creationId xmlns:a16="http://schemas.microsoft.com/office/drawing/2014/main" id="{869F7106-4E46-4759-93E9-3306613BE885}"/>
              </a:ext>
            </a:extLst>
          </p:cNvPr>
          <p:cNvSpPr/>
          <p:nvPr/>
        </p:nvSpPr>
        <p:spPr>
          <a:xfrm>
            <a:off x="2843349" y="845897"/>
            <a:ext cx="723824" cy="723824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43E04F5F-DCCD-47FC-AA47-379EDACA56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249" y="420580"/>
            <a:ext cx="4136439" cy="5515252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E122CA73-A0B0-451E-91A3-F8E1793F87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988" y="426899"/>
            <a:ext cx="4131700" cy="5508933"/>
          </a:xfrm>
          <a:prstGeom prst="rect">
            <a:avLst/>
          </a:prstGeom>
        </p:spPr>
      </p:pic>
      <p:sp>
        <p:nvSpPr>
          <p:cNvPr id="9" name="Ovale 8">
            <a:extLst>
              <a:ext uri="{FF2B5EF4-FFF2-40B4-BE49-F238E27FC236}">
                <a16:creationId xmlns:a16="http://schemas.microsoft.com/office/drawing/2014/main" id="{FBCDBB24-09E0-43C9-98C4-17A76D9A387D}"/>
              </a:ext>
            </a:extLst>
          </p:cNvPr>
          <p:cNvSpPr/>
          <p:nvPr/>
        </p:nvSpPr>
        <p:spPr>
          <a:xfrm>
            <a:off x="1930654" y="2913851"/>
            <a:ext cx="1825390" cy="1825390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12DA0EE0-95F0-46A7-9B19-047D3C5E47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2249" y="414260"/>
            <a:ext cx="4141178" cy="5521571"/>
          </a:xfrm>
          <a:prstGeom prst="rect">
            <a:avLst/>
          </a:prstGeom>
        </p:spPr>
      </p:pic>
      <p:sp>
        <p:nvSpPr>
          <p:cNvPr id="13" name="Ovale 12">
            <a:extLst>
              <a:ext uri="{FF2B5EF4-FFF2-40B4-BE49-F238E27FC236}">
                <a16:creationId xmlns:a16="http://schemas.microsoft.com/office/drawing/2014/main" id="{B42674AA-07D4-4637-968F-4449D4BC6431}"/>
              </a:ext>
            </a:extLst>
          </p:cNvPr>
          <p:cNvSpPr/>
          <p:nvPr/>
        </p:nvSpPr>
        <p:spPr>
          <a:xfrm>
            <a:off x="3555562" y="2095744"/>
            <a:ext cx="674748" cy="674748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Segnaposto contenuto 2">
            <a:extLst>
              <a:ext uri="{FF2B5EF4-FFF2-40B4-BE49-F238E27FC236}">
                <a16:creationId xmlns:a16="http://schemas.microsoft.com/office/drawing/2014/main" id="{B07617AD-48C8-4415-974B-F76727A57342}"/>
              </a:ext>
            </a:extLst>
          </p:cNvPr>
          <p:cNvSpPr txBox="1">
            <a:spLocks/>
          </p:cNvSpPr>
          <p:nvPr/>
        </p:nvSpPr>
        <p:spPr>
          <a:xfrm>
            <a:off x="5273334" y="1216241"/>
            <a:ext cx="6397101" cy="3294799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/>
              <a:t>IR receiver module</a:t>
            </a:r>
          </a:p>
          <a:p>
            <a:pPr lvl="1"/>
            <a:r>
              <a:rPr lang="it-IT"/>
              <a:t>Basically a TL1838 Infrared Receiver mounted on a pcb + LED to signal incoming IR message</a:t>
            </a:r>
          </a:p>
          <a:p>
            <a:pPr lvl="1"/>
            <a:r>
              <a:rPr lang="it-IT"/>
              <a:t>Allows car to receive signals from any el-cheapo IR transmitter or remote control</a:t>
            </a:r>
          </a:p>
        </p:txBody>
      </p: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C238455A-C911-4703-99A7-956E838A04F7}"/>
              </a:ext>
            </a:extLst>
          </p:cNvPr>
          <p:cNvCxnSpPr>
            <a:cxnSpLocks/>
          </p:cNvCxnSpPr>
          <p:nvPr/>
        </p:nvCxnSpPr>
        <p:spPr>
          <a:xfrm flipH="1" flipV="1">
            <a:off x="9526680" y="5176402"/>
            <a:ext cx="292963" cy="61993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Immagine 20">
            <a:extLst>
              <a:ext uri="{FF2B5EF4-FFF2-40B4-BE49-F238E27FC236}">
                <a16:creationId xmlns:a16="http://schemas.microsoft.com/office/drawing/2014/main" id="{A2A11AFD-D4CC-46FA-9605-3FC96A8DA93B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985114" y="2419990"/>
            <a:ext cx="4407539" cy="4132068"/>
          </a:xfrm>
          <a:prstGeom prst="rect">
            <a:avLst/>
          </a:prstGeom>
        </p:spPr>
      </p:pic>
      <p:cxnSp>
        <p:nvCxnSpPr>
          <p:cNvPr id="22" name="Connettore 2 21">
            <a:extLst>
              <a:ext uri="{FF2B5EF4-FFF2-40B4-BE49-F238E27FC236}">
                <a16:creationId xmlns:a16="http://schemas.microsoft.com/office/drawing/2014/main" id="{D85FD03A-49A9-47DD-951E-A5DD75350BB4}"/>
              </a:ext>
            </a:extLst>
          </p:cNvPr>
          <p:cNvCxnSpPr>
            <a:cxnSpLocks/>
          </p:cNvCxnSpPr>
          <p:nvPr/>
        </p:nvCxnSpPr>
        <p:spPr>
          <a:xfrm flipH="1">
            <a:off x="9246296" y="2757837"/>
            <a:ext cx="359266" cy="67116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4845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1">
            <a:extLst>
              <a:ext uri="{FF2B5EF4-FFF2-40B4-BE49-F238E27FC236}">
                <a16:creationId xmlns:a16="http://schemas.microsoft.com/office/drawing/2014/main" id="{B1E42074-3EEB-429C-B2C5-B4FCAC41E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3334" y="296131"/>
            <a:ext cx="5628442" cy="710141"/>
          </a:xfrm>
        </p:spPr>
        <p:txBody>
          <a:bodyPr rtlCol="0"/>
          <a:lstStyle/>
          <a:p>
            <a:pPr rtl="0"/>
            <a:r>
              <a:rPr lang="it-IT"/>
              <a:t>Components:</a:t>
            </a:r>
            <a:endParaRPr lang="it-IT" dirty="0"/>
          </a:p>
        </p:txBody>
      </p:sp>
      <p:sp>
        <p:nvSpPr>
          <p:cNvPr id="18" name="Ovale 17">
            <a:extLst>
              <a:ext uri="{FF2B5EF4-FFF2-40B4-BE49-F238E27FC236}">
                <a16:creationId xmlns:a16="http://schemas.microsoft.com/office/drawing/2014/main" id="{869F7106-4E46-4759-93E9-3306613BE885}"/>
              </a:ext>
            </a:extLst>
          </p:cNvPr>
          <p:cNvSpPr/>
          <p:nvPr/>
        </p:nvSpPr>
        <p:spPr>
          <a:xfrm>
            <a:off x="2843349" y="845897"/>
            <a:ext cx="723824" cy="723824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43E04F5F-DCCD-47FC-AA47-379EDACA56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249" y="420580"/>
            <a:ext cx="4136439" cy="5515252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E122CA73-A0B0-451E-91A3-F8E1793F87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988" y="426899"/>
            <a:ext cx="4131700" cy="5508933"/>
          </a:xfrm>
          <a:prstGeom prst="rect">
            <a:avLst/>
          </a:prstGeom>
        </p:spPr>
      </p:pic>
      <p:sp>
        <p:nvSpPr>
          <p:cNvPr id="9" name="Ovale 8">
            <a:extLst>
              <a:ext uri="{FF2B5EF4-FFF2-40B4-BE49-F238E27FC236}">
                <a16:creationId xmlns:a16="http://schemas.microsoft.com/office/drawing/2014/main" id="{FBCDBB24-09E0-43C9-98C4-17A76D9A387D}"/>
              </a:ext>
            </a:extLst>
          </p:cNvPr>
          <p:cNvSpPr/>
          <p:nvPr/>
        </p:nvSpPr>
        <p:spPr>
          <a:xfrm>
            <a:off x="1930654" y="2913851"/>
            <a:ext cx="1825390" cy="1825390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12DA0EE0-95F0-46A7-9B19-047D3C5E47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249" y="414260"/>
            <a:ext cx="4141178" cy="5521571"/>
          </a:xfrm>
          <a:prstGeom prst="rect">
            <a:avLst/>
          </a:prstGeom>
        </p:spPr>
      </p:pic>
      <p:sp>
        <p:nvSpPr>
          <p:cNvPr id="13" name="Ovale 12">
            <a:extLst>
              <a:ext uri="{FF2B5EF4-FFF2-40B4-BE49-F238E27FC236}">
                <a16:creationId xmlns:a16="http://schemas.microsoft.com/office/drawing/2014/main" id="{B42674AA-07D4-4637-968F-4449D4BC6431}"/>
              </a:ext>
            </a:extLst>
          </p:cNvPr>
          <p:cNvSpPr/>
          <p:nvPr/>
        </p:nvSpPr>
        <p:spPr>
          <a:xfrm>
            <a:off x="3046517" y="1095472"/>
            <a:ext cx="1243578" cy="1243578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Segnaposto contenuto 2">
            <a:extLst>
              <a:ext uri="{FF2B5EF4-FFF2-40B4-BE49-F238E27FC236}">
                <a16:creationId xmlns:a16="http://schemas.microsoft.com/office/drawing/2014/main" id="{B07617AD-48C8-4415-974B-F76727A57342}"/>
              </a:ext>
            </a:extLst>
          </p:cNvPr>
          <p:cNvSpPr txBox="1">
            <a:spLocks/>
          </p:cNvSpPr>
          <p:nvPr/>
        </p:nvSpPr>
        <p:spPr>
          <a:xfrm>
            <a:off x="5273334" y="1216241"/>
            <a:ext cx="6397101" cy="3294799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/>
              <a:t>HCSR04 Ultrasonic Ranging Module:</a:t>
            </a:r>
          </a:p>
          <a:p>
            <a:pPr lvl="1"/>
            <a:r>
              <a:rPr lang="it-IT"/>
              <a:t>A couple of transducers, one for transmitting and one for receiving are used to measure an echo delay, thus estimating a linear distance from the sensor itself.</a:t>
            </a:r>
          </a:p>
          <a:p>
            <a:pPr lvl="1"/>
            <a:r>
              <a:rPr lang="it-IT"/>
              <a:t>Mounted on a rotating support ot scan multiple </a:t>
            </a:r>
            <a:br>
              <a:rPr lang="it-IT"/>
            </a:br>
            <a:r>
              <a:rPr lang="it-IT"/>
              <a:t>directions</a:t>
            </a:r>
          </a:p>
          <a:p>
            <a:pPr lvl="1"/>
            <a:r>
              <a:rPr lang="it-IT"/>
              <a:t>Kinda makes the whole thing look like Wall-E</a:t>
            </a:r>
          </a:p>
          <a:p>
            <a:pPr marL="274320" lvl="1" indent="0">
              <a:buNone/>
            </a:pPr>
            <a:endParaRPr lang="it-IT"/>
          </a:p>
          <a:p>
            <a:pPr lvl="1"/>
            <a:endParaRPr lang="it-IT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7E5D3F8F-F714-420B-AE66-FE3EC1B8C10C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730153" y="3004442"/>
            <a:ext cx="3469598" cy="3469598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D5CA49FF-F101-47A7-8034-968B5FD8FA08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683042" y="2475926"/>
            <a:ext cx="1353784" cy="1398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581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1">
            <a:extLst>
              <a:ext uri="{FF2B5EF4-FFF2-40B4-BE49-F238E27FC236}">
                <a16:creationId xmlns:a16="http://schemas.microsoft.com/office/drawing/2014/main" id="{B1E42074-3EEB-429C-B2C5-B4FCAC41E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3334" y="296131"/>
            <a:ext cx="5628442" cy="710141"/>
          </a:xfrm>
        </p:spPr>
        <p:txBody>
          <a:bodyPr rtlCol="0"/>
          <a:lstStyle/>
          <a:p>
            <a:pPr rtl="0"/>
            <a:r>
              <a:rPr lang="it-IT"/>
              <a:t>Components:</a:t>
            </a:r>
            <a:endParaRPr lang="it-IT" dirty="0"/>
          </a:p>
        </p:txBody>
      </p:sp>
      <p:sp>
        <p:nvSpPr>
          <p:cNvPr id="18" name="Ovale 17">
            <a:extLst>
              <a:ext uri="{FF2B5EF4-FFF2-40B4-BE49-F238E27FC236}">
                <a16:creationId xmlns:a16="http://schemas.microsoft.com/office/drawing/2014/main" id="{869F7106-4E46-4759-93E9-3306613BE885}"/>
              </a:ext>
            </a:extLst>
          </p:cNvPr>
          <p:cNvSpPr/>
          <p:nvPr/>
        </p:nvSpPr>
        <p:spPr>
          <a:xfrm>
            <a:off x="2843349" y="845897"/>
            <a:ext cx="723824" cy="723824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43E04F5F-DCCD-47FC-AA47-379EDACA56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249" y="420580"/>
            <a:ext cx="4136439" cy="5515252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E122CA73-A0B0-451E-91A3-F8E1793F87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988" y="426899"/>
            <a:ext cx="4131700" cy="5508933"/>
          </a:xfrm>
          <a:prstGeom prst="rect">
            <a:avLst/>
          </a:prstGeom>
        </p:spPr>
      </p:pic>
      <p:sp>
        <p:nvSpPr>
          <p:cNvPr id="9" name="Ovale 8">
            <a:extLst>
              <a:ext uri="{FF2B5EF4-FFF2-40B4-BE49-F238E27FC236}">
                <a16:creationId xmlns:a16="http://schemas.microsoft.com/office/drawing/2014/main" id="{FBCDBB24-09E0-43C9-98C4-17A76D9A387D}"/>
              </a:ext>
            </a:extLst>
          </p:cNvPr>
          <p:cNvSpPr/>
          <p:nvPr/>
        </p:nvSpPr>
        <p:spPr>
          <a:xfrm>
            <a:off x="1930654" y="2913851"/>
            <a:ext cx="1825390" cy="1825390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12DA0EE0-95F0-46A7-9B19-047D3C5E47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249" y="414260"/>
            <a:ext cx="4141178" cy="5521571"/>
          </a:xfrm>
          <a:prstGeom prst="rect">
            <a:avLst/>
          </a:prstGeom>
        </p:spPr>
      </p:pic>
      <p:sp>
        <p:nvSpPr>
          <p:cNvPr id="13" name="Ovale 12">
            <a:extLst>
              <a:ext uri="{FF2B5EF4-FFF2-40B4-BE49-F238E27FC236}">
                <a16:creationId xmlns:a16="http://schemas.microsoft.com/office/drawing/2014/main" id="{B42674AA-07D4-4637-968F-4449D4BC6431}"/>
              </a:ext>
            </a:extLst>
          </p:cNvPr>
          <p:cNvSpPr/>
          <p:nvPr/>
        </p:nvSpPr>
        <p:spPr>
          <a:xfrm>
            <a:off x="3046517" y="1095472"/>
            <a:ext cx="1243578" cy="1243578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Segnaposto contenuto 2">
            <a:extLst>
              <a:ext uri="{FF2B5EF4-FFF2-40B4-BE49-F238E27FC236}">
                <a16:creationId xmlns:a16="http://schemas.microsoft.com/office/drawing/2014/main" id="{B07617AD-48C8-4415-974B-F76727A57342}"/>
              </a:ext>
            </a:extLst>
          </p:cNvPr>
          <p:cNvSpPr txBox="1">
            <a:spLocks/>
          </p:cNvSpPr>
          <p:nvPr/>
        </p:nvSpPr>
        <p:spPr>
          <a:xfrm>
            <a:off x="5273334" y="1216242"/>
            <a:ext cx="6397101" cy="353480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/>
              <a:t>Jumper Wires</a:t>
            </a:r>
          </a:p>
          <a:p>
            <a:pPr lvl="1"/>
            <a:r>
              <a:rPr lang="it-IT"/>
              <a:t>Everything is connected using</a:t>
            </a:r>
            <a:br>
              <a:rPr lang="it-IT"/>
            </a:br>
            <a:r>
              <a:rPr lang="it-IT"/>
              <a:t>jumper wires:</a:t>
            </a:r>
          </a:p>
          <a:p>
            <a:pPr lvl="2"/>
            <a:r>
              <a:rPr lang="it-IT"/>
              <a:t>MtF</a:t>
            </a:r>
          </a:p>
          <a:p>
            <a:pPr lvl="2"/>
            <a:r>
              <a:rPr lang="it-IT"/>
              <a:t>MtM</a:t>
            </a:r>
          </a:p>
          <a:p>
            <a:pPr lvl="2"/>
            <a:r>
              <a:rPr lang="it-IT"/>
              <a:t>FtF</a:t>
            </a:r>
          </a:p>
          <a:p>
            <a:pPr lvl="2"/>
            <a:endParaRPr lang="it-IT"/>
          </a:p>
          <a:p>
            <a:pPr marL="274320" lvl="1" indent="0">
              <a:buNone/>
            </a:pPr>
            <a:endParaRPr lang="it-IT"/>
          </a:p>
          <a:p>
            <a:pPr lvl="1"/>
            <a:endParaRPr lang="it-IT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A95C6468-8E54-46D0-879E-4124F9303A26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975049" y="1059322"/>
            <a:ext cx="5010264" cy="5010264"/>
          </a:xfrm>
          <a:prstGeom prst="rect">
            <a:avLst/>
          </a:prstGeom>
        </p:spPr>
      </p:pic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D128EB8D-C4C8-4FB7-A073-740ED80D3ED9}"/>
              </a:ext>
            </a:extLst>
          </p:cNvPr>
          <p:cNvCxnSpPr>
            <a:cxnSpLocks/>
          </p:cNvCxnSpPr>
          <p:nvPr/>
        </p:nvCxnSpPr>
        <p:spPr>
          <a:xfrm flipV="1">
            <a:off x="6347921" y="3731822"/>
            <a:ext cx="797803" cy="42332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5B277E2E-D29F-46D7-A23D-5BA6E1D748BB}"/>
              </a:ext>
            </a:extLst>
          </p:cNvPr>
          <p:cNvCxnSpPr>
            <a:cxnSpLocks/>
          </p:cNvCxnSpPr>
          <p:nvPr/>
        </p:nvCxnSpPr>
        <p:spPr>
          <a:xfrm flipV="1">
            <a:off x="6862734" y="4527581"/>
            <a:ext cx="797803" cy="42332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2 19">
            <a:extLst>
              <a:ext uri="{FF2B5EF4-FFF2-40B4-BE49-F238E27FC236}">
                <a16:creationId xmlns:a16="http://schemas.microsoft.com/office/drawing/2014/main" id="{3B290D64-1FE7-4E86-895F-E0483F0DD558}"/>
              </a:ext>
            </a:extLst>
          </p:cNvPr>
          <p:cNvCxnSpPr>
            <a:cxnSpLocks/>
          </p:cNvCxnSpPr>
          <p:nvPr/>
        </p:nvCxnSpPr>
        <p:spPr>
          <a:xfrm flipV="1">
            <a:off x="7441615" y="5512511"/>
            <a:ext cx="797803" cy="42332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6293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9CF7E017-E57A-4599-9B4F-7AF2E52AF8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691" t="5635" r="4084" b="23059"/>
          <a:stretch/>
        </p:blipFill>
        <p:spPr>
          <a:xfrm>
            <a:off x="639190" y="1006272"/>
            <a:ext cx="4394447" cy="4845456"/>
          </a:xfrm>
          <a:prstGeom prst="rect">
            <a:avLst/>
          </a:prstGeom>
        </p:spPr>
      </p:pic>
      <p:sp>
        <p:nvSpPr>
          <p:cNvPr id="6" name="Titolo 1">
            <a:extLst>
              <a:ext uri="{FF2B5EF4-FFF2-40B4-BE49-F238E27FC236}">
                <a16:creationId xmlns:a16="http://schemas.microsoft.com/office/drawing/2014/main" id="{B1E42074-3EEB-429C-B2C5-B4FCAC41E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3334" y="296131"/>
            <a:ext cx="5628442" cy="710141"/>
          </a:xfrm>
        </p:spPr>
        <p:txBody>
          <a:bodyPr rtlCol="0"/>
          <a:lstStyle/>
          <a:p>
            <a:pPr rtl="0"/>
            <a:r>
              <a:rPr lang="it-IT"/>
              <a:t>Components:</a:t>
            </a:r>
            <a:endParaRPr lang="it-IT" dirty="0"/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8A02D25C-E871-4582-A02A-BDB94014EE19}"/>
              </a:ext>
            </a:extLst>
          </p:cNvPr>
          <p:cNvSpPr txBox="1">
            <a:spLocks/>
          </p:cNvSpPr>
          <p:nvPr/>
        </p:nvSpPr>
        <p:spPr>
          <a:xfrm>
            <a:off x="5273334" y="1216241"/>
            <a:ext cx="6397101" cy="1961965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/>
              <a:t>Piezo Active Buzzer Module</a:t>
            </a:r>
          </a:p>
          <a:p>
            <a:pPr lvl="1"/>
            <a:r>
              <a:rPr lang="it-IT"/>
              <a:t>Rated for 3.3V-5V (transistor onboard for power mode switching)</a:t>
            </a:r>
          </a:p>
          <a:p>
            <a:pPr lvl="1"/>
            <a:r>
              <a:rPr lang="it-IT"/>
              <a:t>Different from </a:t>
            </a:r>
          </a:p>
          <a:p>
            <a:endParaRPr lang="it-IT"/>
          </a:p>
        </p:txBody>
      </p:sp>
      <p:sp>
        <p:nvSpPr>
          <p:cNvPr id="14" name="Ovale 13">
            <a:extLst>
              <a:ext uri="{FF2B5EF4-FFF2-40B4-BE49-F238E27FC236}">
                <a16:creationId xmlns:a16="http://schemas.microsoft.com/office/drawing/2014/main" id="{FD6963A4-70F1-4506-A8FD-BB8BB6C43ACE}"/>
              </a:ext>
            </a:extLst>
          </p:cNvPr>
          <p:cNvSpPr/>
          <p:nvPr/>
        </p:nvSpPr>
        <p:spPr>
          <a:xfrm>
            <a:off x="2364419" y="3607892"/>
            <a:ext cx="855959" cy="855959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BDA37C8F-7990-4BB7-AF84-B7FD31ECBC7E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87345" y="3178206"/>
            <a:ext cx="2740236" cy="2740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797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D13E2DDA-17B6-4804-A282-D75F601A2E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203" y="468085"/>
            <a:ext cx="4751614" cy="476024"/>
          </a:xfrm>
        </p:spPr>
        <p:txBody>
          <a:bodyPr>
            <a:normAutofit fontScale="90000"/>
          </a:bodyPr>
          <a:lstStyle/>
          <a:p>
            <a:r>
              <a:rPr lang="it-IT" dirty="0" err="1"/>
              <a:t>Schematics</a:t>
            </a:r>
            <a:endParaRPr lang="en-US" dirty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14798946-D8D5-4330-AF3D-0F1999C7768B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498558" y="223158"/>
            <a:ext cx="5076008" cy="5856513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C2F21043-4C4B-4F1B-BBA1-F6C31F880D88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77408" y="1138254"/>
            <a:ext cx="5795204" cy="4848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91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6CBCF50-AC99-4F27-8E51-4BB62005E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Putting everything together:</a:t>
            </a:r>
          </a:p>
        </p:txBody>
      </p:sp>
      <p:sp>
        <p:nvSpPr>
          <p:cNvPr id="3" name="Titolo 1">
            <a:extLst>
              <a:ext uri="{FF2B5EF4-FFF2-40B4-BE49-F238E27FC236}">
                <a16:creationId xmlns:a16="http://schemas.microsoft.com/office/drawing/2014/main" id="{2D24D6E5-8E43-416E-AC81-8B7C86AB27EF}"/>
              </a:ext>
            </a:extLst>
          </p:cNvPr>
          <p:cNvSpPr txBox="1">
            <a:spLocks/>
          </p:cNvSpPr>
          <p:nvPr/>
        </p:nvSpPr>
        <p:spPr>
          <a:xfrm>
            <a:off x="3187823" y="1296139"/>
            <a:ext cx="6053831" cy="11609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t-IT" b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The ESP shield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DE938C1E-109A-42D2-94CE-70B358541E38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17468" y="1580224"/>
            <a:ext cx="4415972" cy="4415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496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1">
            <a:extLst>
              <a:ext uri="{FF2B5EF4-FFF2-40B4-BE49-F238E27FC236}">
                <a16:creationId xmlns:a16="http://schemas.microsoft.com/office/drawing/2014/main" id="{03C8FB64-7ECB-4503-BAD6-120E369B1DD3}"/>
              </a:ext>
            </a:extLst>
          </p:cNvPr>
          <p:cNvSpPr txBox="1">
            <a:spLocks/>
          </p:cNvSpPr>
          <p:nvPr/>
        </p:nvSpPr>
        <p:spPr>
          <a:xfrm>
            <a:off x="5747552" y="177553"/>
            <a:ext cx="6053831" cy="70822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t-IT" b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The ESP shield</a:t>
            </a:r>
          </a:p>
        </p:txBody>
      </p:sp>
      <p:sp>
        <p:nvSpPr>
          <p:cNvPr id="4" name="Titolo 1">
            <a:extLst>
              <a:ext uri="{FF2B5EF4-FFF2-40B4-BE49-F238E27FC236}">
                <a16:creationId xmlns:a16="http://schemas.microsoft.com/office/drawing/2014/main" id="{98FAC10B-4C94-42D3-8141-1B3176ACA541}"/>
              </a:ext>
            </a:extLst>
          </p:cNvPr>
          <p:cNvSpPr txBox="1">
            <a:spLocks/>
          </p:cNvSpPr>
          <p:nvPr/>
        </p:nvSpPr>
        <p:spPr>
          <a:xfrm>
            <a:off x="208626" y="1057923"/>
            <a:ext cx="6053831" cy="70822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endParaRPr lang="it-IT" b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F3309B84-BB7B-49E5-84C5-EC1690B94098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62457" y="670598"/>
            <a:ext cx="5318535" cy="5318535"/>
          </a:xfrm>
          <a:prstGeom prst="rect">
            <a:avLst/>
          </a:prstGeom>
        </p:spPr>
      </p:pic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E807CBFF-0959-41AB-B032-8A6EA94AD8BE}"/>
              </a:ext>
            </a:extLst>
          </p:cNvPr>
          <p:cNvSpPr txBox="1">
            <a:spLocks/>
          </p:cNvSpPr>
          <p:nvPr/>
        </p:nvSpPr>
        <p:spPr>
          <a:xfrm>
            <a:off x="390617" y="670599"/>
            <a:ext cx="6397101" cy="708226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/>
              <a:t>The </a:t>
            </a:r>
            <a:r>
              <a:rPr lang="it-IT" b="1"/>
              <a:t>ESP-13</a:t>
            </a:r>
            <a:r>
              <a:rPr lang="it-IT"/>
              <a:t> is an Arduino Uno shield whith an embedded </a:t>
            </a:r>
            <a:r>
              <a:rPr lang="it-IT" b="1"/>
              <a:t>ESP-WROOM02</a:t>
            </a:r>
            <a:r>
              <a:rPr lang="it-IT"/>
              <a:t> module.</a:t>
            </a:r>
          </a:p>
        </p:txBody>
      </p:sp>
      <p:sp>
        <p:nvSpPr>
          <p:cNvPr id="7" name="Ovale 6">
            <a:extLst>
              <a:ext uri="{FF2B5EF4-FFF2-40B4-BE49-F238E27FC236}">
                <a16:creationId xmlns:a16="http://schemas.microsoft.com/office/drawing/2014/main" id="{72E49442-3B45-46EE-89F6-13281B55DF02}"/>
              </a:ext>
            </a:extLst>
          </p:cNvPr>
          <p:cNvSpPr/>
          <p:nvPr/>
        </p:nvSpPr>
        <p:spPr>
          <a:xfrm>
            <a:off x="6858740" y="3087987"/>
            <a:ext cx="1754820" cy="1754820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D43E1B76-CA21-4FA6-AD3B-17B9A2660F1C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346630"/>
            <a:ext cx="2016964" cy="2016964"/>
          </a:xfrm>
          <a:prstGeom prst="rect">
            <a:avLst/>
          </a:prstGeom>
        </p:spPr>
      </p:pic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1C44F2BD-BBE2-4B67-AD9D-CBD8C71829BD}"/>
              </a:ext>
            </a:extLst>
          </p:cNvPr>
          <p:cNvSpPr txBox="1">
            <a:spLocks/>
          </p:cNvSpPr>
          <p:nvPr/>
        </p:nvSpPr>
        <p:spPr>
          <a:xfrm>
            <a:off x="2005199" y="1295786"/>
            <a:ext cx="4633150" cy="2287062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it-IT"/>
              <a:t>The </a:t>
            </a:r>
            <a:r>
              <a:rPr lang="it-IT" b="1"/>
              <a:t>ESP-WROOM02</a:t>
            </a:r>
            <a:r>
              <a:rPr lang="it-IT"/>
              <a:t> by </a:t>
            </a:r>
            <a:r>
              <a:rPr lang="it-IT" b="1"/>
              <a:t>Espressif</a:t>
            </a:r>
            <a:r>
              <a:rPr lang="it-IT"/>
              <a:t> is an integrated WiFi 802.11 b/g/n module designed for providing wireless connection to embedded systems, it’s powered by an </a:t>
            </a:r>
            <a:r>
              <a:rPr lang="it-IT" b="1"/>
              <a:t>ESP8266EX</a:t>
            </a:r>
            <a:r>
              <a:rPr lang="it-IT"/>
              <a:t> chip, a 32 bit low-power microcontroller, with 2MB of onboard memory and can be programmed with the Arduino IDE.</a:t>
            </a:r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A2F04DC6-D7F8-45DC-8DCD-CE16603ED915}"/>
              </a:ext>
            </a:extLst>
          </p:cNvPr>
          <p:cNvSpPr txBox="1">
            <a:spLocks/>
          </p:cNvSpPr>
          <p:nvPr/>
        </p:nvSpPr>
        <p:spPr>
          <a:xfrm>
            <a:off x="208626" y="3654106"/>
            <a:ext cx="6174419" cy="1908108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it-IT"/>
              <a:t>ESP-13 by Jaycar offers a breakout for all the pins of the ESP-WROOM02, an onboard voltage divider for powering the ESP-WROOM02 itself (Arduino offers a 5V line but ESP8266 uses 3.3V signals both for powering and GPIO communication) and a level shifter for the logic signals coming from and to the Arduino.</a:t>
            </a:r>
          </a:p>
        </p:txBody>
      </p:sp>
      <p:sp>
        <p:nvSpPr>
          <p:cNvPr id="12" name="Segnaposto contenuto 2">
            <a:extLst>
              <a:ext uri="{FF2B5EF4-FFF2-40B4-BE49-F238E27FC236}">
                <a16:creationId xmlns:a16="http://schemas.microsoft.com/office/drawing/2014/main" id="{3E66FE1F-1240-4E0C-8226-A84DF50EADC1}"/>
              </a:ext>
            </a:extLst>
          </p:cNvPr>
          <p:cNvSpPr txBox="1">
            <a:spLocks/>
          </p:cNvSpPr>
          <p:nvPr/>
        </p:nvSpPr>
        <p:spPr>
          <a:xfrm>
            <a:off x="3698696" y="5591702"/>
            <a:ext cx="3385685" cy="468689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it-IT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Or at least it should…</a:t>
            </a:r>
          </a:p>
        </p:txBody>
      </p:sp>
    </p:spTree>
    <p:extLst>
      <p:ext uri="{BB962C8B-B14F-4D97-AF65-F5344CB8AC3E}">
        <p14:creationId xmlns:p14="http://schemas.microsoft.com/office/powerpoint/2010/main" val="3181204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Layout titolo e contenuto con grafico</a:t>
            </a:r>
          </a:p>
        </p:txBody>
      </p:sp>
      <p:graphicFrame>
        <p:nvGraphicFramePr>
          <p:cNvPr id="6" name="Segnaposto contenuto 5" descr="Istogramma a colonne raggruppate che mostra i valori di 3 serie per 4 categorie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4284607"/>
              </p:ext>
            </p:extLst>
          </p:nvPr>
        </p:nvGraphicFramePr>
        <p:xfrm>
          <a:off x="1295400" y="1981200"/>
          <a:ext cx="9601200" cy="381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476019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78D9252-7208-4B2F-BB0B-085BB579A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D4B53CC-C494-4F68-897F-61989E4B0C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69458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Layout due contenuti con tabella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/>
        <p:txBody>
          <a:bodyPr rtlCol="0"/>
          <a:lstStyle/>
          <a:p>
            <a:pPr rtl="0"/>
            <a:r>
              <a:rPr lang="it-IT" dirty="0"/>
              <a:t>Primo punto elenco qui</a:t>
            </a:r>
          </a:p>
          <a:p>
            <a:pPr rtl="0"/>
            <a:r>
              <a:rPr lang="it-IT" dirty="0"/>
              <a:t>Secondo punto elenco qui</a:t>
            </a:r>
          </a:p>
          <a:p>
            <a:pPr rtl="0"/>
            <a:r>
              <a:rPr lang="it-IT" dirty="0"/>
              <a:t>Terzo punto elenco qui</a:t>
            </a:r>
          </a:p>
        </p:txBody>
      </p:sp>
      <p:graphicFrame>
        <p:nvGraphicFramePr>
          <p:cNvPr id="5" name="Segnaposto contenuto 4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654049176"/>
              </p:ext>
            </p:extLst>
          </p:nvPr>
        </p:nvGraphicFramePr>
        <p:xfrm>
          <a:off x="6324600" y="1981200"/>
          <a:ext cx="4572000" cy="2141912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35478">
                <a:tc>
                  <a:txBody>
                    <a:bodyPr/>
                    <a:lstStyle/>
                    <a:p>
                      <a:pPr rtl="0"/>
                      <a:r>
                        <a:rPr lang="it-IT" noProof="0" dirty="0"/>
                        <a:t>Classe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it-IT" noProof="0" dirty="0"/>
                        <a:t>Gruppo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it-IT" noProof="0" dirty="0"/>
                        <a:t>Gruppo 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5478">
                <a:tc>
                  <a:txBody>
                    <a:bodyPr/>
                    <a:lstStyle/>
                    <a:p>
                      <a:pPr rtl="0"/>
                      <a:r>
                        <a:rPr lang="it-IT" noProof="0" dirty="0"/>
                        <a:t>Classe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it-IT" noProof="0" dirty="0"/>
                        <a:t>82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it-IT" noProof="0" dirty="0"/>
                        <a:t>95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5478">
                <a:tc>
                  <a:txBody>
                    <a:bodyPr/>
                    <a:lstStyle/>
                    <a:p>
                      <a:pPr rtl="0"/>
                      <a:r>
                        <a:rPr lang="it-IT" noProof="0" dirty="0"/>
                        <a:t>Classe 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it-IT" noProof="0" dirty="0"/>
                        <a:t>76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it-IT" noProof="0" dirty="0"/>
                        <a:t>88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5478">
                <a:tc>
                  <a:txBody>
                    <a:bodyPr/>
                    <a:lstStyle/>
                    <a:p>
                      <a:pPr rtl="0"/>
                      <a:r>
                        <a:rPr lang="it-IT" noProof="0" dirty="0"/>
                        <a:t>Classe 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it-IT" noProof="0" dirty="0"/>
                        <a:t>84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it-IT" noProof="0" dirty="0"/>
                        <a:t>90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75092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Layout titolo e contenuto con </a:t>
            </a:r>
            <a:r>
              <a:rPr lang="it-IT" dirty="0" err="1"/>
              <a:t>SmartArt</a:t>
            </a:r>
            <a:endParaRPr lang="it-IT" dirty="0"/>
          </a:p>
        </p:txBody>
      </p:sp>
      <p:graphicFrame>
        <p:nvGraphicFramePr>
          <p:cNvPr id="4" name="Segnaposto contenuto 3" descr="Diagramma Processo frecce che mostra 3 passaggi disposti da sinistra a destra con le descrizioni delle attività per ogni gruppo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27085600"/>
              </p:ext>
            </p:extLst>
          </p:nvPr>
        </p:nvGraphicFramePr>
        <p:xfrm>
          <a:off x="1295400" y="1981200"/>
          <a:ext cx="9601200" cy="381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761515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Aggiungere un titolo di diapositiva - 1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362296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Aggiungere un titolo di diapositiva - 2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229171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Aggiungere un titolo di diapositiva - 3</a:t>
            </a:r>
          </a:p>
        </p:txBody>
      </p:sp>
    </p:spTree>
    <p:extLst>
      <p:ext uri="{BB962C8B-B14F-4D97-AF65-F5344CB8AC3E}">
        <p14:creationId xmlns:p14="http://schemas.microsoft.com/office/powerpoint/2010/main" val="452733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44302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Aggiungere un titolo di diapositiva - 4</a:t>
            </a:r>
          </a:p>
        </p:txBody>
      </p:sp>
      <p:sp>
        <p:nvSpPr>
          <p:cNvPr id="5" name="Segnaposto contenuto 4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6" name="Segnaposto testo 5"/>
          <p:cNvSpPr>
            <a:spLocks noGrp="1"/>
          </p:cNvSpPr>
          <p:nvPr>
            <p:ph type="body" sz="half" idx="2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101607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Aggiungere un titolo di diapositiva - 5</a:t>
            </a:r>
          </a:p>
        </p:txBody>
      </p:sp>
      <p:sp>
        <p:nvSpPr>
          <p:cNvPr id="5" name="Segnaposto immagine 4"/>
          <p:cNvSpPr>
            <a:spLocks noGrp="1"/>
          </p:cNvSpPr>
          <p:nvPr>
            <p:ph type="pic" idx="1"/>
          </p:nvPr>
        </p:nvSpPr>
        <p:spPr/>
      </p:sp>
      <p:sp>
        <p:nvSpPr>
          <p:cNvPr id="6" name="Segnaposto testo 5"/>
          <p:cNvSpPr>
            <a:spLocks noGrp="1"/>
          </p:cNvSpPr>
          <p:nvPr>
            <p:ph type="body" sz="half" idx="2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794409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295400" y="503853"/>
            <a:ext cx="9601200" cy="1142385"/>
          </a:xfrm>
        </p:spPr>
        <p:txBody>
          <a:bodyPr rtlCol="0"/>
          <a:lstStyle/>
          <a:p>
            <a:pPr rtl="0"/>
            <a:r>
              <a:rPr lang="it-IT" dirty="0" err="1"/>
              <a:t>What</a:t>
            </a:r>
            <a:r>
              <a:rPr lang="it-IT" dirty="0"/>
              <a:t> we wanted it to be: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295400" y="1981201"/>
            <a:ext cx="9601200" cy="3809999"/>
          </a:xfrm>
        </p:spPr>
        <p:txBody>
          <a:bodyPr rtlCol="0"/>
          <a:lstStyle/>
          <a:p>
            <a:pPr rtl="0"/>
            <a:r>
              <a:rPr lang="it-IT" dirty="0"/>
              <a:t>Something that actually </a:t>
            </a:r>
            <a:r>
              <a:rPr lang="it-IT" dirty="0" err="1"/>
              <a:t>moves</a:t>
            </a:r>
            <a:r>
              <a:rPr lang="it-IT" dirty="0"/>
              <a:t> </a:t>
            </a:r>
            <a:r>
              <a:rPr lang="it-IT" dirty="0" err="1"/>
              <a:t>around</a:t>
            </a:r>
            <a:r>
              <a:rPr lang="it-IT" dirty="0"/>
              <a:t> </a:t>
            </a:r>
            <a:r>
              <a:rPr lang="it-IT" dirty="0" err="1"/>
              <a:t>without</a:t>
            </a:r>
            <a:r>
              <a:rPr lang="it-IT" dirty="0"/>
              <a:t> </a:t>
            </a:r>
            <a:r>
              <a:rPr lang="it-IT" dirty="0" err="1"/>
              <a:t>catching</a:t>
            </a:r>
            <a:r>
              <a:rPr lang="it-IT" dirty="0"/>
              <a:t> </a:t>
            </a:r>
            <a:r>
              <a:rPr lang="it-IT" dirty="0" err="1"/>
              <a:t>fire</a:t>
            </a:r>
            <a:endParaRPr lang="it-IT" dirty="0"/>
          </a:p>
          <a:p>
            <a:pPr lvl="1"/>
            <a:r>
              <a:rPr lang="it-IT" dirty="0"/>
              <a:t>(it actually </a:t>
            </a:r>
            <a:r>
              <a:rPr lang="it-IT" dirty="0" err="1"/>
              <a:t>catched</a:t>
            </a:r>
            <a:r>
              <a:rPr lang="it-IT" dirty="0"/>
              <a:t> </a:t>
            </a:r>
            <a:r>
              <a:rPr lang="it-IT" dirty="0" err="1"/>
              <a:t>fire</a:t>
            </a:r>
            <a:r>
              <a:rPr lang="it-IT" dirty="0"/>
              <a:t> </a:t>
            </a:r>
            <a:r>
              <a:rPr lang="it-IT" dirty="0" err="1"/>
              <a:t>at</a:t>
            </a:r>
            <a:r>
              <a:rPr lang="it-IT" dirty="0"/>
              <a:t> some point)</a:t>
            </a:r>
          </a:p>
          <a:p>
            <a:pPr rtl="0"/>
            <a:r>
              <a:rPr lang="it-IT" dirty="0"/>
              <a:t>Something that can be </a:t>
            </a:r>
            <a:r>
              <a:rPr lang="it-IT" dirty="0" err="1"/>
              <a:t>controlled</a:t>
            </a:r>
            <a:r>
              <a:rPr lang="it-IT" dirty="0"/>
              <a:t> </a:t>
            </a:r>
            <a:r>
              <a:rPr lang="it-IT" dirty="0" err="1"/>
              <a:t>remotely</a:t>
            </a:r>
            <a:endParaRPr lang="it-IT" dirty="0"/>
          </a:p>
          <a:p>
            <a:pPr rtl="0"/>
            <a:r>
              <a:rPr lang="it-IT" dirty="0"/>
              <a:t>Something that </a:t>
            </a:r>
            <a:r>
              <a:rPr lang="it-IT" dirty="0" err="1"/>
              <a:t>somehow</a:t>
            </a:r>
            <a:r>
              <a:rPr lang="it-IT" dirty="0"/>
              <a:t> </a:t>
            </a:r>
            <a:r>
              <a:rPr lang="it-IT" dirty="0" err="1"/>
              <a:t>perceives</a:t>
            </a:r>
            <a:r>
              <a:rPr lang="it-IT" dirty="0"/>
              <a:t> </a:t>
            </a:r>
            <a:r>
              <a:rPr lang="it-IT" dirty="0" err="1"/>
              <a:t>it’s</a:t>
            </a:r>
            <a:r>
              <a:rPr lang="it-IT" dirty="0"/>
              <a:t> </a:t>
            </a:r>
            <a:r>
              <a:rPr lang="it-IT" dirty="0" err="1"/>
              <a:t>proximities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984617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C6838E0-4CF5-4EFD-AFBC-081203710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503853"/>
            <a:ext cx="9601200" cy="1142385"/>
          </a:xfrm>
        </p:spPr>
        <p:txBody>
          <a:bodyPr/>
          <a:lstStyle/>
          <a:p>
            <a:r>
              <a:rPr lang="it-IT" dirty="0"/>
              <a:t>CM-01 </a:t>
            </a:r>
            <a:r>
              <a:rPr lang="it-IT" dirty="0" err="1"/>
              <a:t>Automatic</a:t>
            </a:r>
            <a:r>
              <a:rPr lang="it-IT" dirty="0"/>
              <a:t> Car</a:t>
            </a:r>
            <a:endParaRPr lang="en-US" dirty="0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48B4C6B-7AC2-4057-A7BB-2F5D02B808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What</a:t>
            </a:r>
            <a:r>
              <a:rPr lang="it-IT" dirty="0"/>
              <a:t> we wanted it to be:</a:t>
            </a:r>
            <a:endParaRPr lang="en-US" dirty="0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8585D8DD-DBC0-446E-ACB3-872DD9E25D9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it-IT" dirty="0"/>
              <a:t>Something that actually </a:t>
            </a:r>
            <a:r>
              <a:rPr lang="it-IT" dirty="0" err="1"/>
              <a:t>moves</a:t>
            </a:r>
            <a:r>
              <a:rPr lang="it-IT" dirty="0"/>
              <a:t> </a:t>
            </a:r>
            <a:r>
              <a:rPr lang="it-IT" dirty="0" err="1"/>
              <a:t>around</a:t>
            </a:r>
            <a:r>
              <a:rPr lang="it-IT" dirty="0"/>
              <a:t> </a:t>
            </a:r>
            <a:r>
              <a:rPr lang="it-IT" dirty="0" err="1"/>
              <a:t>without</a:t>
            </a:r>
            <a:r>
              <a:rPr lang="it-IT" dirty="0"/>
              <a:t> </a:t>
            </a:r>
            <a:r>
              <a:rPr lang="it-IT" dirty="0" err="1"/>
              <a:t>catching</a:t>
            </a:r>
            <a:r>
              <a:rPr lang="it-IT" dirty="0"/>
              <a:t> </a:t>
            </a:r>
            <a:r>
              <a:rPr lang="it-IT" dirty="0" err="1"/>
              <a:t>fire</a:t>
            </a:r>
            <a:endParaRPr lang="it-IT" dirty="0"/>
          </a:p>
          <a:p>
            <a:pPr lvl="1"/>
            <a:r>
              <a:rPr lang="it-IT" dirty="0"/>
              <a:t>(it actually </a:t>
            </a:r>
            <a:r>
              <a:rPr lang="it-IT" dirty="0" err="1"/>
              <a:t>catched</a:t>
            </a:r>
            <a:r>
              <a:rPr lang="it-IT" dirty="0"/>
              <a:t> </a:t>
            </a:r>
            <a:r>
              <a:rPr lang="it-IT" dirty="0" err="1"/>
              <a:t>fire</a:t>
            </a:r>
            <a:r>
              <a:rPr lang="it-IT" dirty="0"/>
              <a:t> </a:t>
            </a:r>
            <a:r>
              <a:rPr lang="it-IT" dirty="0" err="1"/>
              <a:t>at</a:t>
            </a:r>
            <a:r>
              <a:rPr lang="it-IT" dirty="0"/>
              <a:t> some point)</a:t>
            </a:r>
          </a:p>
          <a:p>
            <a:r>
              <a:rPr lang="it-IT" dirty="0"/>
              <a:t>Something that can be </a:t>
            </a:r>
            <a:r>
              <a:rPr lang="it-IT" dirty="0" err="1"/>
              <a:t>controlled</a:t>
            </a:r>
            <a:r>
              <a:rPr lang="it-IT" dirty="0"/>
              <a:t> </a:t>
            </a:r>
            <a:r>
              <a:rPr lang="it-IT" dirty="0" err="1"/>
              <a:t>remotely</a:t>
            </a:r>
            <a:endParaRPr lang="it-IT" dirty="0"/>
          </a:p>
          <a:p>
            <a:r>
              <a:rPr lang="it-IT" dirty="0"/>
              <a:t>Something that </a:t>
            </a:r>
            <a:r>
              <a:rPr lang="it-IT" dirty="0" err="1"/>
              <a:t>somehow</a:t>
            </a:r>
            <a:r>
              <a:rPr lang="it-IT" dirty="0"/>
              <a:t> </a:t>
            </a:r>
            <a:r>
              <a:rPr lang="it-IT" dirty="0" err="1"/>
              <a:t>perceives</a:t>
            </a:r>
            <a:r>
              <a:rPr lang="it-IT" dirty="0"/>
              <a:t> </a:t>
            </a:r>
            <a:r>
              <a:rPr lang="it-IT" dirty="0" err="1"/>
              <a:t>it’s</a:t>
            </a:r>
            <a:r>
              <a:rPr lang="it-IT" dirty="0"/>
              <a:t> </a:t>
            </a:r>
            <a:r>
              <a:rPr lang="it-IT" dirty="0" err="1"/>
              <a:t>proximities</a:t>
            </a:r>
            <a:endParaRPr lang="it-IT" dirty="0"/>
          </a:p>
          <a:p>
            <a:endParaRPr lang="en-US" u="sng" dirty="0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5B08CE1D-6667-401D-ABCE-8CC8174A2C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it-IT" dirty="0" err="1"/>
              <a:t>What</a:t>
            </a:r>
            <a:r>
              <a:rPr lang="it-IT" dirty="0"/>
              <a:t> we </a:t>
            </a:r>
            <a:r>
              <a:rPr lang="it-IT" dirty="0" err="1"/>
              <a:t>achieved</a:t>
            </a:r>
            <a:r>
              <a:rPr lang="it-IT" dirty="0"/>
              <a:t>:</a:t>
            </a:r>
            <a:endParaRPr lang="en-US" dirty="0"/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D61EF586-0F6B-4223-BCEF-083AED5BEBE0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it-IT" dirty="0" err="1"/>
              <a:t>Mobility</a:t>
            </a:r>
            <a:r>
              <a:rPr lang="it-IT" dirty="0"/>
              <a:t>: 4 </a:t>
            </a:r>
            <a:r>
              <a:rPr lang="it-IT" dirty="0" err="1"/>
              <a:t>wheels</a:t>
            </a:r>
            <a:r>
              <a:rPr lang="it-IT" dirty="0"/>
              <a:t>, </a:t>
            </a:r>
            <a:r>
              <a:rPr lang="it-IT" dirty="0" err="1"/>
              <a:t>controlled</a:t>
            </a:r>
            <a:r>
              <a:rPr lang="it-IT" dirty="0"/>
              <a:t> in </a:t>
            </a:r>
            <a:r>
              <a:rPr lang="it-IT" dirty="0" err="1"/>
              <a:t>pairs</a:t>
            </a:r>
            <a:endParaRPr lang="it-IT" dirty="0"/>
          </a:p>
          <a:p>
            <a:r>
              <a:rPr lang="it-IT" dirty="0"/>
              <a:t>Remote Control:</a:t>
            </a:r>
          </a:p>
          <a:p>
            <a:pPr lvl="1"/>
            <a:r>
              <a:rPr lang="it-IT" dirty="0" err="1"/>
              <a:t>Wifi</a:t>
            </a:r>
            <a:r>
              <a:rPr lang="it-IT" dirty="0"/>
              <a:t>: </a:t>
            </a:r>
            <a:r>
              <a:rPr lang="it-IT" dirty="0" err="1"/>
              <a:t>using</a:t>
            </a:r>
            <a:r>
              <a:rPr lang="it-IT" dirty="0"/>
              <a:t> ESP8266</a:t>
            </a:r>
          </a:p>
          <a:p>
            <a:pPr lvl="1"/>
            <a:r>
              <a:rPr lang="it-IT" dirty="0" err="1"/>
              <a:t>Infrared</a:t>
            </a:r>
            <a:r>
              <a:rPr lang="it-IT" dirty="0"/>
              <a:t> remote</a:t>
            </a:r>
          </a:p>
          <a:p>
            <a:r>
              <a:rPr lang="it-IT" dirty="0"/>
              <a:t>Proximity sensing:</a:t>
            </a:r>
          </a:p>
          <a:p>
            <a:pPr lvl="1"/>
            <a:r>
              <a:rPr lang="it-IT" dirty="0"/>
              <a:t>HCSR04 </a:t>
            </a:r>
            <a:r>
              <a:rPr lang="it-IT" dirty="0" err="1"/>
              <a:t>ultrasonic</a:t>
            </a:r>
            <a:r>
              <a:rPr lang="it-IT" dirty="0"/>
              <a:t> range </a:t>
            </a:r>
            <a:r>
              <a:rPr lang="it-IT" dirty="0" err="1"/>
              <a:t>sensor</a:t>
            </a:r>
            <a:r>
              <a:rPr lang="it-IT" dirty="0"/>
              <a:t> + servo for scanning </a:t>
            </a:r>
            <a:r>
              <a:rPr lang="it-IT" dirty="0" err="1"/>
              <a:t>at</a:t>
            </a:r>
            <a:r>
              <a:rPr lang="it-IT" dirty="0"/>
              <a:t> 180°</a:t>
            </a:r>
          </a:p>
          <a:p>
            <a:pPr lvl="1"/>
            <a:r>
              <a:rPr lang="it-IT" dirty="0"/>
              <a:t>IR range </a:t>
            </a:r>
            <a:r>
              <a:rPr lang="it-IT" dirty="0" err="1"/>
              <a:t>sensor</a:t>
            </a:r>
            <a:r>
              <a:rPr lang="it-IT" dirty="0"/>
              <a:t> for line following</a:t>
            </a:r>
          </a:p>
          <a:p>
            <a:pPr marL="27432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5929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6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1">
            <a:extLst>
              <a:ext uri="{FF2B5EF4-FFF2-40B4-BE49-F238E27FC236}">
                <a16:creationId xmlns:a16="http://schemas.microsoft.com/office/drawing/2014/main" id="{B1E42074-3EEB-429C-B2C5-B4FCAC41E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3334" y="296131"/>
            <a:ext cx="5628442" cy="710141"/>
          </a:xfrm>
        </p:spPr>
        <p:txBody>
          <a:bodyPr rtlCol="0"/>
          <a:lstStyle/>
          <a:p>
            <a:pPr rtl="0"/>
            <a:r>
              <a:rPr lang="it-IT"/>
              <a:t>Components:</a:t>
            </a:r>
            <a:endParaRPr lang="it-IT" dirty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49AB3089-720F-4F90-9292-AAF3596D3DE1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362626" y="1921869"/>
            <a:ext cx="4610174" cy="4610174"/>
          </a:xfrm>
          <a:prstGeom prst="rect">
            <a:avLst/>
          </a:prstGeom>
        </p:spPr>
      </p:pic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8A02D25C-E871-4582-A02A-BDB94014EE19}"/>
              </a:ext>
            </a:extLst>
          </p:cNvPr>
          <p:cNvSpPr txBox="1">
            <a:spLocks/>
          </p:cNvSpPr>
          <p:nvPr/>
        </p:nvSpPr>
        <p:spPr>
          <a:xfrm>
            <a:off x="4889004" y="1095437"/>
            <a:ext cx="6397101" cy="1961965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/>
              <a:t>DC motors + Wheels:</a:t>
            </a:r>
          </a:p>
          <a:p>
            <a:pPr lvl="1"/>
            <a:r>
              <a:rPr lang="it-IT"/>
              <a:t>Sold in couples, 5 euros on Amazon, much less on Aliexpress.</a:t>
            </a:r>
          </a:p>
          <a:p>
            <a:pPr lvl="1"/>
            <a:r>
              <a:rPr lang="it-IT"/>
              <a:t>Rated 3V – 6V</a:t>
            </a: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29FC3193-80A2-4A54-AF80-4F3D885D3B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249" y="420580"/>
            <a:ext cx="4136439" cy="5515252"/>
          </a:xfrm>
          <a:prstGeom prst="rect">
            <a:avLst/>
          </a:prstGeom>
        </p:spPr>
      </p:pic>
      <p:sp>
        <p:nvSpPr>
          <p:cNvPr id="11" name="Ovale 10">
            <a:extLst>
              <a:ext uri="{FF2B5EF4-FFF2-40B4-BE49-F238E27FC236}">
                <a16:creationId xmlns:a16="http://schemas.microsoft.com/office/drawing/2014/main" id="{C5ED9FD4-0A51-4D21-9DE3-BFEADC1E877E}"/>
              </a:ext>
            </a:extLst>
          </p:cNvPr>
          <p:cNvSpPr/>
          <p:nvPr/>
        </p:nvSpPr>
        <p:spPr>
          <a:xfrm>
            <a:off x="975800" y="1660124"/>
            <a:ext cx="948294" cy="948294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Ovale 12">
            <a:extLst>
              <a:ext uri="{FF2B5EF4-FFF2-40B4-BE49-F238E27FC236}">
                <a16:creationId xmlns:a16="http://schemas.microsoft.com/office/drawing/2014/main" id="{34D1A18D-1215-4FEE-89B4-0E8E31F34A01}"/>
              </a:ext>
            </a:extLst>
          </p:cNvPr>
          <p:cNvSpPr/>
          <p:nvPr/>
        </p:nvSpPr>
        <p:spPr>
          <a:xfrm>
            <a:off x="3306247" y="1602273"/>
            <a:ext cx="948294" cy="948294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Ovale 17">
            <a:extLst>
              <a:ext uri="{FF2B5EF4-FFF2-40B4-BE49-F238E27FC236}">
                <a16:creationId xmlns:a16="http://schemas.microsoft.com/office/drawing/2014/main" id="{869F7106-4E46-4759-93E9-3306613BE885}"/>
              </a:ext>
            </a:extLst>
          </p:cNvPr>
          <p:cNvSpPr/>
          <p:nvPr/>
        </p:nvSpPr>
        <p:spPr>
          <a:xfrm>
            <a:off x="1048301" y="3543670"/>
            <a:ext cx="948294" cy="948294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Ovale 18">
            <a:extLst>
              <a:ext uri="{FF2B5EF4-FFF2-40B4-BE49-F238E27FC236}">
                <a16:creationId xmlns:a16="http://schemas.microsoft.com/office/drawing/2014/main" id="{2B00B947-C231-4B06-89BC-CE5B37E54FA7}"/>
              </a:ext>
            </a:extLst>
          </p:cNvPr>
          <p:cNvSpPr/>
          <p:nvPr/>
        </p:nvSpPr>
        <p:spPr>
          <a:xfrm>
            <a:off x="3306247" y="3429000"/>
            <a:ext cx="948294" cy="948294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26914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1">
            <a:extLst>
              <a:ext uri="{FF2B5EF4-FFF2-40B4-BE49-F238E27FC236}">
                <a16:creationId xmlns:a16="http://schemas.microsoft.com/office/drawing/2014/main" id="{B1E42074-3EEB-429C-B2C5-B4FCAC41E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3334" y="296131"/>
            <a:ext cx="5628442" cy="710141"/>
          </a:xfrm>
        </p:spPr>
        <p:txBody>
          <a:bodyPr rtlCol="0"/>
          <a:lstStyle/>
          <a:p>
            <a:pPr rtl="0"/>
            <a:r>
              <a:rPr lang="it-IT"/>
              <a:t>Components:</a:t>
            </a:r>
            <a:endParaRPr lang="it-IT" dirty="0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29FC3193-80A2-4A54-AF80-4F3D885D3B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249" y="420580"/>
            <a:ext cx="4136439" cy="5515252"/>
          </a:xfrm>
          <a:prstGeom prst="rect">
            <a:avLst/>
          </a:prstGeom>
        </p:spPr>
      </p:pic>
      <p:sp>
        <p:nvSpPr>
          <p:cNvPr id="18" name="Ovale 17">
            <a:extLst>
              <a:ext uri="{FF2B5EF4-FFF2-40B4-BE49-F238E27FC236}">
                <a16:creationId xmlns:a16="http://schemas.microsoft.com/office/drawing/2014/main" id="{869F7106-4E46-4759-93E9-3306613BE885}"/>
              </a:ext>
            </a:extLst>
          </p:cNvPr>
          <p:cNvSpPr/>
          <p:nvPr/>
        </p:nvSpPr>
        <p:spPr>
          <a:xfrm>
            <a:off x="1430040" y="1802903"/>
            <a:ext cx="1375303" cy="1375303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968AAB4D-F657-4E22-852D-B6BA24C9224C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543955" y="2222528"/>
            <a:ext cx="4654490" cy="3540035"/>
          </a:xfrm>
          <a:prstGeom prst="rect">
            <a:avLst/>
          </a:prstGeom>
        </p:spPr>
      </p:pic>
      <p:sp>
        <p:nvSpPr>
          <p:cNvPr id="12" name="Segnaposto contenuto 2">
            <a:extLst>
              <a:ext uri="{FF2B5EF4-FFF2-40B4-BE49-F238E27FC236}">
                <a16:creationId xmlns:a16="http://schemas.microsoft.com/office/drawing/2014/main" id="{BDEBD93C-CA61-4AE1-B325-239100769882}"/>
              </a:ext>
            </a:extLst>
          </p:cNvPr>
          <p:cNvSpPr txBox="1">
            <a:spLocks/>
          </p:cNvSpPr>
          <p:nvPr/>
        </p:nvSpPr>
        <p:spPr>
          <a:xfrm>
            <a:off x="4889004" y="1095437"/>
            <a:ext cx="6397101" cy="1961965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/>
              <a:t>Arduino Mega 2560 REV3</a:t>
            </a:r>
          </a:p>
          <a:p>
            <a:pPr lvl="1"/>
            <a:r>
              <a:rPr lang="it-IT"/>
              <a:t>Has LOTS of GPIO pins, PWM-enabled pins and Analog pins</a:t>
            </a:r>
          </a:p>
          <a:p>
            <a:pPr lvl="1"/>
            <a:r>
              <a:rPr lang="it-IT"/>
              <a:t>Multiple Serial interfaces</a:t>
            </a:r>
          </a:p>
          <a:p>
            <a:pPr lvl="1"/>
            <a:r>
              <a:rPr lang="it-IT"/>
              <a:t>Same layout of Arduino Uno</a:t>
            </a:r>
            <a:br>
              <a:rPr lang="it-IT"/>
            </a:br>
            <a:r>
              <a:rPr lang="it-IT"/>
              <a:t>for shield compatibility</a:t>
            </a:r>
          </a:p>
        </p:txBody>
      </p:sp>
      <p:cxnSp>
        <p:nvCxnSpPr>
          <p:cNvPr id="4" name="Connettore 2 3">
            <a:extLst>
              <a:ext uri="{FF2B5EF4-FFF2-40B4-BE49-F238E27FC236}">
                <a16:creationId xmlns:a16="http://schemas.microsoft.com/office/drawing/2014/main" id="{AAEE89FC-3947-42C0-A66E-C9389F3F3E25}"/>
              </a:ext>
            </a:extLst>
          </p:cNvPr>
          <p:cNvCxnSpPr>
            <a:cxnSpLocks/>
          </p:cNvCxnSpPr>
          <p:nvPr/>
        </p:nvCxnSpPr>
        <p:spPr>
          <a:xfrm flipH="1">
            <a:off x="10466774" y="2133363"/>
            <a:ext cx="559292" cy="47667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A3B91B39-EE18-41DE-B6F0-1002D9E88155}"/>
              </a:ext>
            </a:extLst>
          </p:cNvPr>
          <p:cNvCxnSpPr>
            <a:cxnSpLocks/>
          </p:cNvCxnSpPr>
          <p:nvPr/>
        </p:nvCxnSpPr>
        <p:spPr>
          <a:xfrm>
            <a:off x="7838983" y="2371699"/>
            <a:ext cx="346784" cy="52974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2 19">
            <a:extLst>
              <a:ext uri="{FF2B5EF4-FFF2-40B4-BE49-F238E27FC236}">
                <a16:creationId xmlns:a16="http://schemas.microsoft.com/office/drawing/2014/main" id="{04D388F5-F8F5-4CAB-9B2F-823161941827}"/>
              </a:ext>
            </a:extLst>
          </p:cNvPr>
          <p:cNvCxnSpPr>
            <a:cxnSpLocks/>
          </p:cNvCxnSpPr>
          <p:nvPr/>
        </p:nvCxnSpPr>
        <p:spPr>
          <a:xfrm flipH="1" flipV="1">
            <a:off x="10821880" y="3856992"/>
            <a:ext cx="594803" cy="49306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ttore diritto 22">
            <a:extLst>
              <a:ext uri="{FF2B5EF4-FFF2-40B4-BE49-F238E27FC236}">
                <a16:creationId xmlns:a16="http://schemas.microsoft.com/office/drawing/2014/main" id="{C3D8689F-2C83-4053-B588-7196A2FC55E5}"/>
              </a:ext>
            </a:extLst>
          </p:cNvPr>
          <p:cNvCxnSpPr>
            <a:cxnSpLocks/>
          </p:cNvCxnSpPr>
          <p:nvPr/>
        </p:nvCxnSpPr>
        <p:spPr>
          <a:xfrm flipV="1">
            <a:off x="7617041" y="2990608"/>
            <a:ext cx="1098502" cy="729136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ttore diritto 24">
            <a:extLst>
              <a:ext uri="{FF2B5EF4-FFF2-40B4-BE49-F238E27FC236}">
                <a16:creationId xmlns:a16="http://schemas.microsoft.com/office/drawing/2014/main" id="{603A3852-EA95-4729-B436-F76BF2FBF95B}"/>
              </a:ext>
            </a:extLst>
          </p:cNvPr>
          <p:cNvCxnSpPr>
            <a:cxnSpLocks/>
          </p:cNvCxnSpPr>
          <p:nvPr/>
        </p:nvCxnSpPr>
        <p:spPr>
          <a:xfrm>
            <a:off x="9534617" y="2490554"/>
            <a:ext cx="1211803" cy="86462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ttore diritto 27">
            <a:extLst>
              <a:ext uri="{FF2B5EF4-FFF2-40B4-BE49-F238E27FC236}">
                <a16:creationId xmlns:a16="http://schemas.microsoft.com/office/drawing/2014/main" id="{CD852C06-2C11-402A-ABD4-6E283C39C96F}"/>
              </a:ext>
            </a:extLst>
          </p:cNvPr>
          <p:cNvCxnSpPr>
            <a:cxnSpLocks/>
          </p:cNvCxnSpPr>
          <p:nvPr/>
        </p:nvCxnSpPr>
        <p:spPr>
          <a:xfrm flipV="1">
            <a:off x="9676660" y="3502825"/>
            <a:ext cx="1243085" cy="847233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ttore 2 29">
            <a:extLst>
              <a:ext uri="{FF2B5EF4-FFF2-40B4-BE49-F238E27FC236}">
                <a16:creationId xmlns:a16="http://schemas.microsoft.com/office/drawing/2014/main" id="{7FDA30B0-58D8-4057-A267-A36BDA23E364}"/>
              </a:ext>
            </a:extLst>
          </p:cNvPr>
          <p:cNvCxnSpPr>
            <a:cxnSpLocks/>
          </p:cNvCxnSpPr>
          <p:nvPr/>
        </p:nvCxnSpPr>
        <p:spPr>
          <a:xfrm>
            <a:off x="8651507" y="2076419"/>
            <a:ext cx="346784" cy="52974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ttore diritto 30">
            <a:extLst>
              <a:ext uri="{FF2B5EF4-FFF2-40B4-BE49-F238E27FC236}">
                <a16:creationId xmlns:a16="http://schemas.microsoft.com/office/drawing/2014/main" id="{3383E391-F4B5-45A2-93E0-0DF2F870BB84}"/>
              </a:ext>
            </a:extLst>
          </p:cNvPr>
          <p:cNvCxnSpPr>
            <a:cxnSpLocks/>
          </p:cNvCxnSpPr>
          <p:nvPr/>
        </p:nvCxnSpPr>
        <p:spPr>
          <a:xfrm flipV="1">
            <a:off x="8840717" y="2606163"/>
            <a:ext cx="595000" cy="384445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2365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1">
            <a:extLst>
              <a:ext uri="{FF2B5EF4-FFF2-40B4-BE49-F238E27FC236}">
                <a16:creationId xmlns:a16="http://schemas.microsoft.com/office/drawing/2014/main" id="{B1E42074-3EEB-429C-B2C5-B4FCAC41E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3334" y="296131"/>
            <a:ext cx="5628442" cy="710141"/>
          </a:xfrm>
        </p:spPr>
        <p:txBody>
          <a:bodyPr rtlCol="0"/>
          <a:lstStyle/>
          <a:p>
            <a:pPr rtl="0"/>
            <a:r>
              <a:rPr lang="it-IT"/>
              <a:t>Components:</a:t>
            </a:r>
            <a:endParaRPr lang="it-IT" dirty="0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29FC3193-80A2-4A54-AF80-4F3D885D3B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249" y="420580"/>
            <a:ext cx="4136439" cy="5515252"/>
          </a:xfrm>
          <a:prstGeom prst="rect">
            <a:avLst/>
          </a:prstGeom>
        </p:spPr>
      </p:pic>
      <p:sp>
        <p:nvSpPr>
          <p:cNvPr id="18" name="Ovale 17">
            <a:extLst>
              <a:ext uri="{FF2B5EF4-FFF2-40B4-BE49-F238E27FC236}">
                <a16:creationId xmlns:a16="http://schemas.microsoft.com/office/drawing/2014/main" id="{869F7106-4E46-4759-93E9-3306613BE885}"/>
              </a:ext>
            </a:extLst>
          </p:cNvPr>
          <p:cNvSpPr/>
          <p:nvPr/>
        </p:nvSpPr>
        <p:spPr>
          <a:xfrm>
            <a:off x="2527320" y="2267723"/>
            <a:ext cx="1375303" cy="1375303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Segnaposto contenuto 2">
            <a:extLst>
              <a:ext uri="{FF2B5EF4-FFF2-40B4-BE49-F238E27FC236}">
                <a16:creationId xmlns:a16="http://schemas.microsoft.com/office/drawing/2014/main" id="{BDEBD93C-CA61-4AE1-B325-239100769882}"/>
              </a:ext>
            </a:extLst>
          </p:cNvPr>
          <p:cNvSpPr txBox="1">
            <a:spLocks/>
          </p:cNvSpPr>
          <p:nvPr/>
        </p:nvSpPr>
        <p:spPr>
          <a:xfrm>
            <a:off x="4889004" y="1095437"/>
            <a:ext cx="6397101" cy="1961965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/>
              <a:t>2x 18650 Li-ion cells</a:t>
            </a:r>
          </a:p>
          <a:p>
            <a:pPr lvl="1"/>
            <a:r>
              <a:rPr lang="it-IT"/>
              <a:t>3.6V each (actually almost 4V when fully charged)</a:t>
            </a:r>
          </a:p>
          <a:p>
            <a:pPr lvl="1"/>
            <a:r>
              <a:rPr lang="it-IT" b="1">
                <a:solidFill>
                  <a:srgbClr val="C00000"/>
                </a:solidFill>
              </a:rPr>
              <a:t>!!Faulty battery socket can make them</a:t>
            </a:r>
            <a:br>
              <a:rPr lang="it-IT" b="1">
                <a:solidFill>
                  <a:srgbClr val="C00000"/>
                </a:solidFill>
              </a:rPr>
            </a:br>
            <a:r>
              <a:rPr lang="it-IT" b="1">
                <a:solidFill>
                  <a:srgbClr val="C00000"/>
                </a:solidFill>
              </a:rPr>
              <a:t>catch fire!!</a:t>
            </a:r>
          </a:p>
          <a:p>
            <a:pPr lvl="2"/>
            <a:r>
              <a:rPr lang="it-IT"/>
              <a:t>But as long as you’re careful it should be ok</a:t>
            </a:r>
          </a:p>
          <a:p>
            <a:pPr lvl="1"/>
            <a:endParaRPr lang="it-IT"/>
          </a:p>
          <a:p>
            <a:pPr lvl="1"/>
            <a:endParaRPr lang="it-IT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B9FD88A6-AF0A-4A6E-847C-764F4B53F8A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54054" t="13926" r="16433" b="7980"/>
          <a:stretch/>
        </p:blipFill>
        <p:spPr>
          <a:xfrm>
            <a:off x="7506950" y="3057402"/>
            <a:ext cx="1161207" cy="3072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812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1">
            <a:extLst>
              <a:ext uri="{FF2B5EF4-FFF2-40B4-BE49-F238E27FC236}">
                <a16:creationId xmlns:a16="http://schemas.microsoft.com/office/drawing/2014/main" id="{B1E42074-3EEB-429C-B2C5-B4FCAC41E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3334" y="296131"/>
            <a:ext cx="5628442" cy="710141"/>
          </a:xfrm>
        </p:spPr>
        <p:txBody>
          <a:bodyPr rtlCol="0"/>
          <a:lstStyle/>
          <a:p>
            <a:pPr rtl="0"/>
            <a:r>
              <a:rPr lang="it-IT"/>
              <a:t>Components:</a:t>
            </a:r>
            <a:endParaRPr lang="it-IT" dirty="0"/>
          </a:p>
        </p:txBody>
      </p:sp>
      <p:sp>
        <p:nvSpPr>
          <p:cNvPr id="18" name="Ovale 17">
            <a:extLst>
              <a:ext uri="{FF2B5EF4-FFF2-40B4-BE49-F238E27FC236}">
                <a16:creationId xmlns:a16="http://schemas.microsoft.com/office/drawing/2014/main" id="{869F7106-4E46-4759-93E9-3306613BE885}"/>
              </a:ext>
            </a:extLst>
          </p:cNvPr>
          <p:cNvSpPr/>
          <p:nvPr/>
        </p:nvSpPr>
        <p:spPr>
          <a:xfrm>
            <a:off x="2843349" y="845897"/>
            <a:ext cx="723824" cy="723824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Segnaposto contenuto 2">
            <a:extLst>
              <a:ext uri="{FF2B5EF4-FFF2-40B4-BE49-F238E27FC236}">
                <a16:creationId xmlns:a16="http://schemas.microsoft.com/office/drawing/2014/main" id="{BDEBD93C-CA61-4AE1-B325-239100769882}"/>
              </a:ext>
            </a:extLst>
          </p:cNvPr>
          <p:cNvSpPr txBox="1">
            <a:spLocks/>
          </p:cNvSpPr>
          <p:nvPr/>
        </p:nvSpPr>
        <p:spPr>
          <a:xfrm>
            <a:off x="4889004" y="1095437"/>
            <a:ext cx="6397101" cy="1961965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/>
              <a:t>Voltage meter:</a:t>
            </a:r>
          </a:p>
          <a:p>
            <a:pPr lvl="1"/>
            <a:r>
              <a:rPr lang="it-IT"/>
              <a:t>Small</a:t>
            </a:r>
          </a:p>
          <a:p>
            <a:pPr lvl="1"/>
            <a:r>
              <a:rPr lang="it-IT"/>
              <a:t>Not very accurate but it’s used only for battery charge status estimation</a:t>
            </a:r>
          </a:p>
          <a:p>
            <a:pPr lvl="1"/>
            <a:endParaRPr lang="it-IT"/>
          </a:p>
          <a:p>
            <a:pPr lvl="1"/>
            <a:endParaRPr lang="it-IT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079A2D4C-4ED3-4054-A9E1-D62B0CB9AA2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65682" y="2863934"/>
            <a:ext cx="2661726" cy="2772631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43E04F5F-DCCD-47FC-AA47-379EDACA56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249" y="420580"/>
            <a:ext cx="4136439" cy="5515252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E122CA73-A0B0-451E-91A3-F8E1793F87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988" y="426899"/>
            <a:ext cx="4131700" cy="5508933"/>
          </a:xfrm>
          <a:prstGeom prst="rect">
            <a:avLst/>
          </a:prstGeom>
        </p:spPr>
      </p:pic>
      <p:sp>
        <p:nvSpPr>
          <p:cNvPr id="9" name="Ovale 8">
            <a:extLst>
              <a:ext uri="{FF2B5EF4-FFF2-40B4-BE49-F238E27FC236}">
                <a16:creationId xmlns:a16="http://schemas.microsoft.com/office/drawing/2014/main" id="{FBCDBB24-09E0-43C9-98C4-17A76D9A387D}"/>
              </a:ext>
            </a:extLst>
          </p:cNvPr>
          <p:cNvSpPr/>
          <p:nvPr/>
        </p:nvSpPr>
        <p:spPr>
          <a:xfrm>
            <a:off x="1227908" y="2573467"/>
            <a:ext cx="1149531" cy="1149531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16112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1">
            <a:extLst>
              <a:ext uri="{FF2B5EF4-FFF2-40B4-BE49-F238E27FC236}">
                <a16:creationId xmlns:a16="http://schemas.microsoft.com/office/drawing/2014/main" id="{B1E42074-3EEB-429C-B2C5-B4FCAC41E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3334" y="296131"/>
            <a:ext cx="5628442" cy="710141"/>
          </a:xfrm>
        </p:spPr>
        <p:txBody>
          <a:bodyPr rtlCol="0"/>
          <a:lstStyle/>
          <a:p>
            <a:pPr rtl="0"/>
            <a:r>
              <a:rPr lang="it-IT"/>
              <a:t>Components:</a:t>
            </a:r>
            <a:endParaRPr lang="it-IT" dirty="0"/>
          </a:p>
        </p:txBody>
      </p:sp>
      <p:sp>
        <p:nvSpPr>
          <p:cNvPr id="18" name="Ovale 17">
            <a:extLst>
              <a:ext uri="{FF2B5EF4-FFF2-40B4-BE49-F238E27FC236}">
                <a16:creationId xmlns:a16="http://schemas.microsoft.com/office/drawing/2014/main" id="{869F7106-4E46-4759-93E9-3306613BE885}"/>
              </a:ext>
            </a:extLst>
          </p:cNvPr>
          <p:cNvSpPr/>
          <p:nvPr/>
        </p:nvSpPr>
        <p:spPr>
          <a:xfrm>
            <a:off x="2843349" y="845897"/>
            <a:ext cx="723824" cy="723824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Segnaposto contenuto 2">
            <a:extLst>
              <a:ext uri="{FF2B5EF4-FFF2-40B4-BE49-F238E27FC236}">
                <a16:creationId xmlns:a16="http://schemas.microsoft.com/office/drawing/2014/main" id="{BDEBD93C-CA61-4AE1-B325-239100769882}"/>
              </a:ext>
            </a:extLst>
          </p:cNvPr>
          <p:cNvSpPr txBox="1">
            <a:spLocks/>
          </p:cNvSpPr>
          <p:nvPr/>
        </p:nvSpPr>
        <p:spPr>
          <a:xfrm>
            <a:off x="4889004" y="1095437"/>
            <a:ext cx="6397101" cy="1961965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/>
              <a:t>ESP-13 shield</a:t>
            </a:r>
          </a:p>
          <a:p>
            <a:pPr lvl="1"/>
            <a:r>
              <a:rPr lang="it-IT"/>
              <a:t>Carries an ESP-WROOM-02 module based on ESP8266</a:t>
            </a:r>
          </a:p>
          <a:p>
            <a:pPr lvl="1"/>
            <a:r>
              <a:rPr lang="it-IT"/>
              <a:t>Not mounted as a shield (going to see why soon)</a:t>
            </a:r>
          </a:p>
          <a:p>
            <a:pPr lvl="1"/>
            <a:r>
              <a:rPr lang="it-IT"/>
              <a:t>Cheap compared to other ESP8266  shields</a:t>
            </a:r>
          </a:p>
          <a:p>
            <a:pPr lvl="2"/>
            <a:r>
              <a:rPr lang="it-IT"/>
              <a:t>Turns out there’s a reason for that</a:t>
            </a:r>
          </a:p>
          <a:p>
            <a:endParaRPr lang="it-IT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43E04F5F-DCCD-47FC-AA47-379EDACA56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249" y="420580"/>
            <a:ext cx="4136439" cy="5515252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E122CA73-A0B0-451E-91A3-F8E1793F87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988" y="426899"/>
            <a:ext cx="4131700" cy="5508933"/>
          </a:xfrm>
          <a:prstGeom prst="rect">
            <a:avLst/>
          </a:prstGeom>
        </p:spPr>
      </p:pic>
      <p:sp>
        <p:nvSpPr>
          <p:cNvPr id="9" name="Ovale 8">
            <a:extLst>
              <a:ext uri="{FF2B5EF4-FFF2-40B4-BE49-F238E27FC236}">
                <a16:creationId xmlns:a16="http://schemas.microsoft.com/office/drawing/2014/main" id="{FBCDBB24-09E0-43C9-98C4-17A76D9A387D}"/>
              </a:ext>
            </a:extLst>
          </p:cNvPr>
          <p:cNvSpPr/>
          <p:nvPr/>
        </p:nvSpPr>
        <p:spPr>
          <a:xfrm>
            <a:off x="1930654" y="2913851"/>
            <a:ext cx="1825390" cy="1825390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8288F78C-9D9B-4E35-94C5-DB3E56CE74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870133" y="1973367"/>
            <a:ext cx="4415972" cy="4415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793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Griglia a diamante 16x9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16308533_TF03031015.potx" id="{D1CE47EB-10BF-4E12-B73A-2056D8C372D1}" vid="{D9009262-9072-4F00-9526-6416F75E2260}"/>
    </a:ext>
  </a:extLst>
</a:theme>
</file>

<file path=ppt/theme/theme2.xml><?xml version="1.0" encoding="utf-8"?>
<a:theme xmlns:a="http://schemas.openxmlformats.org/drawingml/2006/main" name="Tema di Office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i Office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Presentazione professionale con griglia romboidale (widescreen)</Template>
  <TotalTime>37</TotalTime>
  <Words>679</Words>
  <Application>Microsoft Office PowerPoint</Application>
  <PresentationFormat>Widescreen</PresentationFormat>
  <Paragraphs>127</Paragraphs>
  <Slides>27</Slides>
  <Notes>11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1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27</vt:i4>
      </vt:variant>
    </vt:vector>
  </HeadingPairs>
  <TitlesOfParts>
    <vt:vector size="29" baseType="lpstr">
      <vt:lpstr>Arial</vt:lpstr>
      <vt:lpstr>Griglia a diamante 16x9</vt:lpstr>
      <vt:lpstr>Layout titolo</vt:lpstr>
      <vt:lpstr>Presentazione standard di PowerPoint</vt:lpstr>
      <vt:lpstr>What we wanted it to be:</vt:lpstr>
      <vt:lpstr>CM-01 Automatic Car</vt:lpstr>
      <vt:lpstr>Components:</vt:lpstr>
      <vt:lpstr>Components:</vt:lpstr>
      <vt:lpstr>Components:</vt:lpstr>
      <vt:lpstr>Components:</vt:lpstr>
      <vt:lpstr>Components:</vt:lpstr>
      <vt:lpstr>Components:</vt:lpstr>
      <vt:lpstr>Components:</vt:lpstr>
      <vt:lpstr>Components:</vt:lpstr>
      <vt:lpstr>Components:</vt:lpstr>
      <vt:lpstr>Components:</vt:lpstr>
      <vt:lpstr>Components:</vt:lpstr>
      <vt:lpstr>Schematics</vt:lpstr>
      <vt:lpstr>Putting everything together:</vt:lpstr>
      <vt:lpstr>Presentazione standard di PowerPoint</vt:lpstr>
      <vt:lpstr>Layout titolo e contenuto con grafico</vt:lpstr>
      <vt:lpstr>Layout due contenuti con tabella</vt:lpstr>
      <vt:lpstr>Layout titolo e contenuto con SmartArt</vt:lpstr>
      <vt:lpstr>Aggiungere un titolo di diapositiva - 1</vt:lpstr>
      <vt:lpstr>Aggiungere un titolo di diapositiva - 2</vt:lpstr>
      <vt:lpstr>Aggiungere un titolo di diapositiva - 3</vt:lpstr>
      <vt:lpstr>Presentazione standard di PowerPoint</vt:lpstr>
      <vt:lpstr>Aggiungere un titolo di diapositiva - 4</vt:lpstr>
      <vt:lpstr>Aggiungere un titolo di diapositiva - 5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Layout titolo</dc:title>
  <dc:creator>Filippo Castelli</dc:creator>
  <cp:lastModifiedBy>Filippo Castelli</cp:lastModifiedBy>
  <cp:revision>23</cp:revision>
  <dcterms:created xsi:type="dcterms:W3CDTF">2018-12-05T20:38:14Z</dcterms:created>
  <dcterms:modified xsi:type="dcterms:W3CDTF">2018-12-12T14:22:12Z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InternalTags">
    <vt:lpwstr/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